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2"/>
  </p:notesMasterIdLst>
  <p:sldIdLst>
    <p:sldId id="256" r:id="rId3"/>
    <p:sldId id="358" r:id="rId4"/>
    <p:sldId id="359" r:id="rId5"/>
    <p:sldId id="362" r:id="rId6"/>
    <p:sldId id="365" r:id="rId7"/>
    <p:sldId id="357" r:id="rId8"/>
    <p:sldId id="369" r:id="rId9"/>
    <p:sldId id="366" r:id="rId10"/>
    <p:sldId id="364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2C5234"/>
    <a:srgbClr val="646569"/>
    <a:srgbClr val="1F3261"/>
    <a:srgbClr val="007681"/>
    <a:srgbClr val="458993"/>
    <a:srgbClr val="6A86B8"/>
    <a:srgbClr val="F7A800"/>
    <a:srgbClr val="FFD100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3333" autoAdjust="0"/>
  </p:normalViewPr>
  <p:slideViewPr>
    <p:cSldViewPr snapToGrid="0">
      <p:cViewPr varScale="1">
        <p:scale>
          <a:sx n="28" d="100"/>
          <a:sy n="28" d="100"/>
        </p:scale>
        <p:origin x="142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Greenwich,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CT 090010017</a:t>
            </a:r>
            <a:r>
              <a:rPr lang="en-US" sz="2400" baseline="0" dirty="0"/>
              <a:t> 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CMAQ1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Sheet1!$B$2:$B$104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Sheet1!$C$2:$C$104</c:f>
              <c:numCache>
                <c:formatCode>General</c:formatCode>
                <c:ptCount val="103"/>
                <c:pt idx="0">
                  <c:v>44.465000000000003</c:v>
                </c:pt>
                <c:pt idx="1">
                  <c:v>29.625</c:v>
                </c:pt>
                <c:pt idx="2">
                  <c:v>47.73</c:v>
                </c:pt>
                <c:pt idx="3">
                  <c:v>50.784999999999997</c:v>
                </c:pt>
                <c:pt idx="4">
                  <c:v>32.232999999999997</c:v>
                </c:pt>
                <c:pt idx="5">
                  <c:v>87.245000000000005</c:v>
                </c:pt>
                <c:pt idx="6">
                  <c:v>86.302000000000007</c:v>
                </c:pt>
                <c:pt idx="7">
                  <c:v>69.716999999999999</c:v>
                </c:pt>
                <c:pt idx="8">
                  <c:v>95.320999999999998</c:v>
                </c:pt>
                <c:pt idx="9">
                  <c:v>69.162999999999997</c:v>
                </c:pt>
                <c:pt idx="10">
                  <c:v>46.18</c:v>
                </c:pt>
                <c:pt idx="11">
                  <c:v>55.414000000000001</c:v>
                </c:pt>
                <c:pt idx="12">
                  <c:v>46.423000000000002</c:v>
                </c:pt>
                <c:pt idx="13">
                  <c:v>49.631</c:v>
                </c:pt>
                <c:pt idx="14">
                  <c:v>29.661999999999999</c:v>
                </c:pt>
                <c:pt idx="15">
                  <c:v>74.64</c:v>
                </c:pt>
                <c:pt idx="16">
                  <c:v>37.151000000000003</c:v>
                </c:pt>
                <c:pt idx="17">
                  <c:v>66.168999999999997</c:v>
                </c:pt>
                <c:pt idx="18">
                  <c:v>82.338999999999999</c:v>
                </c:pt>
                <c:pt idx="19">
                  <c:v>37.698</c:v>
                </c:pt>
                <c:pt idx="20">
                  <c:v>38.243000000000002</c:v>
                </c:pt>
                <c:pt idx="21">
                  <c:v>39.171999999999997</c:v>
                </c:pt>
                <c:pt idx="22">
                  <c:v>60.889000000000003</c:v>
                </c:pt>
                <c:pt idx="23">
                  <c:v>35.899000000000001</c:v>
                </c:pt>
                <c:pt idx="24">
                  <c:v>33.848999999999997</c:v>
                </c:pt>
                <c:pt idx="25">
                  <c:v>49.1</c:v>
                </c:pt>
                <c:pt idx="26">
                  <c:v>76.061000000000007</c:v>
                </c:pt>
                <c:pt idx="27">
                  <c:v>78.494</c:v>
                </c:pt>
                <c:pt idx="28">
                  <c:v>53.927999999999997</c:v>
                </c:pt>
                <c:pt idx="29">
                  <c:v>73.700999999999993</c:v>
                </c:pt>
                <c:pt idx="30">
                  <c:v>56.598999999999997</c:v>
                </c:pt>
                <c:pt idx="31">
                  <c:v>75.028000000000006</c:v>
                </c:pt>
                <c:pt idx="32">
                  <c:v>73.772000000000006</c:v>
                </c:pt>
                <c:pt idx="33">
                  <c:v>47.948999999999998</c:v>
                </c:pt>
                <c:pt idx="34">
                  <c:v>30.946999999999999</c:v>
                </c:pt>
                <c:pt idx="35">
                  <c:v>51.22</c:v>
                </c:pt>
                <c:pt idx="36">
                  <c:v>53.713999999999999</c:v>
                </c:pt>
                <c:pt idx="37">
                  <c:v>76.713999999999999</c:v>
                </c:pt>
                <c:pt idx="38">
                  <c:v>53.656999999999996</c:v>
                </c:pt>
                <c:pt idx="39">
                  <c:v>51.145000000000003</c:v>
                </c:pt>
                <c:pt idx="40">
                  <c:v>70.248000000000005</c:v>
                </c:pt>
                <c:pt idx="41">
                  <c:v>69.260999999999996</c:v>
                </c:pt>
                <c:pt idx="42">
                  <c:v>56.454000000000001</c:v>
                </c:pt>
                <c:pt idx="43">
                  <c:v>37.68</c:v>
                </c:pt>
                <c:pt idx="44">
                  <c:v>68.864000000000004</c:v>
                </c:pt>
                <c:pt idx="45">
                  <c:v>89.831000000000003</c:v>
                </c:pt>
                <c:pt idx="46">
                  <c:v>63.161999999999999</c:v>
                </c:pt>
                <c:pt idx="47">
                  <c:v>137.67699999999999</c:v>
                </c:pt>
                <c:pt idx="48">
                  <c:v>109.77800000000001</c:v>
                </c:pt>
                <c:pt idx="49">
                  <c:v>75.004999999999995</c:v>
                </c:pt>
                <c:pt idx="50">
                  <c:v>49.872999999999998</c:v>
                </c:pt>
                <c:pt idx="51">
                  <c:v>67.263999999999996</c:v>
                </c:pt>
                <c:pt idx="52">
                  <c:v>38.203000000000003</c:v>
                </c:pt>
                <c:pt idx="53">
                  <c:v>77.572999999999993</c:v>
                </c:pt>
                <c:pt idx="54">
                  <c:v>62.307000000000002</c:v>
                </c:pt>
                <c:pt idx="55">
                  <c:v>101.515</c:v>
                </c:pt>
                <c:pt idx="56">
                  <c:v>140.29499999999999</c:v>
                </c:pt>
                <c:pt idx="57">
                  <c:v>74.725999999999999</c:v>
                </c:pt>
                <c:pt idx="58">
                  <c:v>108.944</c:v>
                </c:pt>
                <c:pt idx="59">
                  <c:v>94.89</c:v>
                </c:pt>
                <c:pt idx="60">
                  <c:v>33.353000000000002</c:v>
                </c:pt>
                <c:pt idx="61">
                  <c:v>50.109000000000002</c:v>
                </c:pt>
                <c:pt idx="62">
                  <c:v>99.727999999999994</c:v>
                </c:pt>
                <c:pt idx="63">
                  <c:v>103.30800000000001</c:v>
                </c:pt>
                <c:pt idx="64">
                  <c:v>51.054000000000002</c:v>
                </c:pt>
                <c:pt idx="65">
                  <c:v>108.074</c:v>
                </c:pt>
                <c:pt idx="66">
                  <c:v>111.17100000000001</c:v>
                </c:pt>
                <c:pt idx="67">
                  <c:v>46.073999999999998</c:v>
                </c:pt>
                <c:pt idx="68">
                  <c:v>79.915999999999997</c:v>
                </c:pt>
                <c:pt idx="69">
                  <c:v>94.143000000000001</c:v>
                </c:pt>
                <c:pt idx="70">
                  <c:v>68.046999999999997</c:v>
                </c:pt>
                <c:pt idx="71">
                  <c:v>84.51</c:v>
                </c:pt>
                <c:pt idx="72">
                  <c:v>54.424999999999997</c:v>
                </c:pt>
                <c:pt idx="73">
                  <c:v>48.808999999999997</c:v>
                </c:pt>
                <c:pt idx="74">
                  <c:v>45.048000000000002</c:v>
                </c:pt>
                <c:pt idx="75">
                  <c:v>44.052999999999997</c:v>
                </c:pt>
                <c:pt idx="76">
                  <c:v>50.738</c:v>
                </c:pt>
                <c:pt idx="77">
                  <c:v>73.012</c:v>
                </c:pt>
                <c:pt idx="78">
                  <c:v>85.980999999999995</c:v>
                </c:pt>
                <c:pt idx="79">
                  <c:v>70.206000000000003</c:v>
                </c:pt>
                <c:pt idx="80">
                  <c:v>66.974000000000004</c:v>
                </c:pt>
                <c:pt idx="81">
                  <c:v>68.257000000000005</c:v>
                </c:pt>
                <c:pt idx="82">
                  <c:v>37.51</c:v>
                </c:pt>
                <c:pt idx="83">
                  <c:v>68.227999999999994</c:v>
                </c:pt>
                <c:pt idx="84">
                  <c:v>98.581999999999994</c:v>
                </c:pt>
                <c:pt idx="85">
                  <c:v>149.88499999999999</c:v>
                </c:pt>
                <c:pt idx="86">
                  <c:v>66.488</c:v>
                </c:pt>
                <c:pt idx="87">
                  <c:v>83.084000000000003</c:v>
                </c:pt>
                <c:pt idx="88">
                  <c:v>63.273000000000003</c:v>
                </c:pt>
                <c:pt idx="89">
                  <c:v>42.658999999999999</c:v>
                </c:pt>
                <c:pt idx="90">
                  <c:v>65.938999999999993</c:v>
                </c:pt>
                <c:pt idx="91">
                  <c:v>60.029000000000003</c:v>
                </c:pt>
                <c:pt idx="92">
                  <c:v>74.915999999999997</c:v>
                </c:pt>
                <c:pt idx="93">
                  <c:v>52.488999999999997</c:v>
                </c:pt>
                <c:pt idx="94">
                  <c:v>35.79</c:v>
                </c:pt>
                <c:pt idx="95">
                  <c:v>55.231000000000002</c:v>
                </c:pt>
                <c:pt idx="96">
                  <c:v>81.632000000000005</c:v>
                </c:pt>
                <c:pt idx="97">
                  <c:v>60.997</c:v>
                </c:pt>
                <c:pt idx="98">
                  <c:v>75.819999999999993</c:v>
                </c:pt>
                <c:pt idx="99">
                  <c:v>53.283999999999999</c:v>
                </c:pt>
                <c:pt idx="100">
                  <c:v>69.349000000000004</c:v>
                </c:pt>
                <c:pt idx="101">
                  <c:v>52.96</c:v>
                </c:pt>
                <c:pt idx="102">
                  <c:v>56.091000000000001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A-4338-A7FC-1408E83FE56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CMAQ2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Sheet1!$B$2:$B$104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Sheet1!$D$2:$D$104</c:f>
              <c:numCache>
                <c:formatCode>General</c:formatCode>
                <c:ptCount val="103"/>
                <c:pt idx="0">
                  <c:v>42.281999999999996</c:v>
                </c:pt>
                <c:pt idx="1">
                  <c:v>28.722000000000001</c:v>
                </c:pt>
                <c:pt idx="2">
                  <c:v>46.835999999999999</c:v>
                </c:pt>
                <c:pt idx="3">
                  <c:v>49.621000000000002</c:v>
                </c:pt>
                <c:pt idx="4">
                  <c:v>31.876999999999999</c:v>
                </c:pt>
                <c:pt idx="5">
                  <c:v>76.653000000000006</c:v>
                </c:pt>
                <c:pt idx="6">
                  <c:v>77.936000000000007</c:v>
                </c:pt>
                <c:pt idx="7">
                  <c:v>60.68</c:v>
                </c:pt>
                <c:pt idx="8">
                  <c:v>86.429000000000002</c:v>
                </c:pt>
                <c:pt idx="9">
                  <c:v>61.47</c:v>
                </c:pt>
                <c:pt idx="10">
                  <c:v>38.804000000000002</c:v>
                </c:pt>
                <c:pt idx="11">
                  <c:v>52.292999999999999</c:v>
                </c:pt>
                <c:pt idx="12">
                  <c:v>45.508000000000003</c:v>
                </c:pt>
                <c:pt idx="13">
                  <c:v>49.454999999999998</c:v>
                </c:pt>
                <c:pt idx="14">
                  <c:v>26.843</c:v>
                </c:pt>
                <c:pt idx="15">
                  <c:v>67.683000000000007</c:v>
                </c:pt>
                <c:pt idx="16">
                  <c:v>37.134999999999998</c:v>
                </c:pt>
                <c:pt idx="17">
                  <c:v>61.470999999999997</c:v>
                </c:pt>
                <c:pt idx="18">
                  <c:v>74.554000000000002</c:v>
                </c:pt>
                <c:pt idx="19">
                  <c:v>37.454999999999998</c:v>
                </c:pt>
                <c:pt idx="20">
                  <c:v>38.229999999999997</c:v>
                </c:pt>
                <c:pt idx="21">
                  <c:v>39</c:v>
                </c:pt>
                <c:pt idx="22">
                  <c:v>59.22</c:v>
                </c:pt>
                <c:pt idx="23">
                  <c:v>35.856000000000002</c:v>
                </c:pt>
                <c:pt idx="24">
                  <c:v>33.781999999999996</c:v>
                </c:pt>
                <c:pt idx="25">
                  <c:v>45.927</c:v>
                </c:pt>
                <c:pt idx="26">
                  <c:v>68.5</c:v>
                </c:pt>
                <c:pt idx="27">
                  <c:v>64.721999999999994</c:v>
                </c:pt>
                <c:pt idx="28">
                  <c:v>53.055</c:v>
                </c:pt>
                <c:pt idx="29">
                  <c:v>68.367999999999995</c:v>
                </c:pt>
                <c:pt idx="30">
                  <c:v>54.337000000000003</c:v>
                </c:pt>
                <c:pt idx="31">
                  <c:v>69.108000000000004</c:v>
                </c:pt>
                <c:pt idx="32">
                  <c:v>67.503</c:v>
                </c:pt>
                <c:pt idx="33">
                  <c:v>46.338000000000001</c:v>
                </c:pt>
                <c:pt idx="34">
                  <c:v>29.704000000000001</c:v>
                </c:pt>
                <c:pt idx="35">
                  <c:v>50.572000000000003</c:v>
                </c:pt>
                <c:pt idx="36">
                  <c:v>53.045999999999999</c:v>
                </c:pt>
                <c:pt idx="37">
                  <c:v>69.742999999999995</c:v>
                </c:pt>
                <c:pt idx="38">
                  <c:v>52.365000000000002</c:v>
                </c:pt>
                <c:pt idx="39">
                  <c:v>50.183</c:v>
                </c:pt>
                <c:pt idx="40">
                  <c:v>64.117999999999995</c:v>
                </c:pt>
                <c:pt idx="41">
                  <c:v>61.171999999999997</c:v>
                </c:pt>
                <c:pt idx="42">
                  <c:v>53.052999999999997</c:v>
                </c:pt>
                <c:pt idx="43">
                  <c:v>37.643999999999998</c:v>
                </c:pt>
                <c:pt idx="44">
                  <c:v>62.787999999999997</c:v>
                </c:pt>
                <c:pt idx="45">
                  <c:v>84.78</c:v>
                </c:pt>
                <c:pt idx="46">
                  <c:v>60.021000000000001</c:v>
                </c:pt>
                <c:pt idx="47">
                  <c:v>122.563</c:v>
                </c:pt>
                <c:pt idx="48">
                  <c:v>94.86</c:v>
                </c:pt>
                <c:pt idx="49">
                  <c:v>74.213999999999999</c:v>
                </c:pt>
                <c:pt idx="50">
                  <c:v>49.758000000000003</c:v>
                </c:pt>
                <c:pt idx="51">
                  <c:v>63.454999999999998</c:v>
                </c:pt>
                <c:pt idx="52">
                  <c:v>37.945999999999998</c:v>
                </c:pt>
                <c:pt idx="53">
                  <c:v>72.046000000000006</c:v>
                </c:pt>
                <c:pt idx="54">
                  <c:v>58.517000000000003</c:v>
                </c:pt>
                <c:pt idx="55">
                  <c:v>93.83</c:v>
                </c:pt>
                <c:pt idx="56">
                  <c:v>128.04</c:v>
                </c:pt>
                <c:pt idx="57">
                  <c:v>71.013999999999996</c:v>
                </c:pt>
                <c:pt idx="58">
                  <c:v>100.893</c:v>
                </c:pt>
                <c:pt idx="59">
                  <c:v>89.545000000000002</c:v>
                </c:pt>
                <c:pt idx="60">
                  <c:v>33.283999999999999</c:v>
                </c:pt>
                <c:pt idx="61">
                  <c:v>47.55</c:v>
                </c:pt>
                <c:pt idx="62">
                  <c:v>91.534999999999997</c:v>
                </c:pt>
                <c:pt idx="63">
                  <c:v>97.811999999999998</c:v>
                </c:pt>
                <c:pt idx="64">
                  <c:v>49.274999999999999</c:v>
                </c:pt>
                <c:pt idx="65">
                  <c:v>93.039000000000001</c:v>
                </c:pt>
                <c:pt idx="66">
                  <c:v>101.42</c:v>
                </c:pt>
                <c:pt idx="67">
                  <c:v>44.414000000000001</c:v>
                </c:pt>
                <c:pt idx="68">
                  <c:v>70.486000000000004</c:v>
                </c:pt>
                <c:pt idx="69">
                  <c:v>84.186999999999998</c:v>
                </c:pt>
                <c:pt idx="70">
                  <c:v>66.563000000000002</c:v>
                </c:pt>
                <c:pt idx="71">
                  <c:v>83.034999999999997</c:v>
                </c:pt>
                <c:pt idx="72">
                  <c:v>54.134</c:v>
                </c:pt>
                <c:pt idx="73">
                  <c:v>48.704000000000001</c:v>
                </c:pt>
                <c:pt idx="74">
                  <c:v>44.911999999999999</c:v>
                </c:pt>
                <c:pt idx="75">
                  <c:v>43.805</c:v>
                </c:pt>
                <c:pt idx="76">
                  <c:v>49.133000000000003</c:v>
                </c:pt>
                <c:pt idx="77">
                  <c:v>68.182000000000002</c:v>
                </c:pt>
                <c:pt idx="78">
                  <c:v>80.254000000000005</c:v>
                </c:pt>
                <c:pt idx="79">
                  <c:v>64.135000000000005</c:v>
                </c:pt>
                <c:pt idx="80">
                  <c:v>59.607999999999997</c:v>
                </c:pt>
                <c:pt idx="81">
                  <c:v>64.314999999999998</c:v>
                </c:pt>
                <c:pt idx="82">
                  <c:v>36.262</c:v>
                </c:pt>
                <c:pt idx="83">
                  <c:v>61.194000000000003</c:v>
                </c:pt>
                <c:pt idx="84">
                  <c:v>90.924000000000007</c:v>
                </c:pt>
                <c:pt idx="85">
                  <c:v>137.422</c:v>
                </c:pt>
                <c:pt idx="86">
                  <c:v>64.424999999999997</c:v>
                </c:pt>
                <c:pt idx="87">
                  <c:v>75.537000000000006</c:v>
                </c:pt>
                <c:pt idx="88">
                  <c:v>62.46</c:v>
                </c:pt>
                <c:pt idx="89">
                  <c:v>42.472999999999999</c:v>
                </c:pt>
                <c:pt idx="90">
                  <c:v>63.064999999999998</c:v>
                </c:pt>
                <c:pt idx="91">
                  <c:v>57.366999999999997</c:v>
                </c:pt>
                <c:pt idx="92">
                  <c:v>73.405000000000001</c:v>
                </c:pt>
                <c:pt idx="93">
                  <c:v>51.747</c:v>
                </c:pt>
                <c:pt idx="94">
                  <c:v>35.756</c:v>
                </c:pt>
                <c:pt idx="95">
                  <c:v>54.582999999999998</c:v>
                </c:pt>
                <c:pt idx="96">
                  <c:v>78.028999999999996</c:v>
                </c:pt>
                <c:pt idx="97">
                  <c:v>60.051000000000002</c:v>
                </c:pt>
                <c:pt idx="98">
                  <c:v>70.183000000000007</c:v>
                </c:pt>
                <c:pt idx="99">
                  <c:v>51.837000000000003</c:v>
                </c:pt>
                <c:pt idx="100">
                  <c:v>65.251000000000005</c:v>
                </c:pt>
                <c:pt idx="101">
                  <c:v>51.801000000000002</c:v>
                </c:pt>
                <c:pt idx="102">
                  <c:v>55.417999999999999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A-4338-A7FC-1408E83FE56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Obs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Sheet1!$B$2:$B$104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Sheet1!$E$2:$E$104</c:f>
              <c:numCache>
                <c:formatCode>General</c:formatCode>
                <c:ptCount val="103"/>
                <c:pt idx="25">
                  <c:v>36</c:v>
                </c:pt>
                <c:pt idx="26">
                  <c:v>64</c:v>
                </c:pt>
                <c:pt idx="27">
                  <c:v>47</c:v>
                </c:pt>
                <c:pt idx="28">
                  <c:v>46</c:v>
                </c:pt>
                <c:pt idx="29">
                  <c:v>58</c:v>
                </c:pt>
                <c:pt idx="30">
                  <c:v>51</c:v>
                </c:pt>
                <c:pt idx="31">
                  <c:v>52</c:v>
                </c:pt>
                <c:pt idx="32">
                  <c:v>60</c:v>
                </c:pt>
                <c:pt idx="34">
                  <c:v>64</c:v>
                </c:pt>
                <c:pt idx="35">
                  <c:v>58</c:v>
                </c:pt>
                <c:pt idx="36">
                  <c:v>55</c:v>
                </c:pt>
                <c:pt idx="37">
                  <c:v>64</c:v>
                </c:pt>
                <c:pt idx="38">
                  <c:v>54</c:v>
                </c:pt>
                <c:pt idx="39">
                  <c:v>42</c:v>
                </c:pt>
                <c:pt idx="40">
                  <c:v>57</c:v>
                </c:pt>
                <c:pt idx="41">
                  <c:v>65</c:v>
                </c:pt>
                <c:pt idx="42">
                  <c:v>48</c:v>
                </c:pt>
                <c:pt idx="43">
                  <c:v>35</c:v>
                </c:pt>
                <c:pt idx="44">
                  <c:v>44</c:v>
                </c:pt>
                <c:pt idx="45">
                  <c:v>59</c:v>
                </c:pt>
                <c:pt idx="46">
                  <c:v>45</c:v>
                </c:pt>
                <c:pt idx="47">
                  <c:v>87</c:v>
                </c:pt>
                <c:pt idx="48">
                  <c:v>64</c:v>
                </c:pt>
                <c:pt idx="49">
                  <c:v>44</c:v>
                </c:pt>
                <c:pt idx="50">
                  <c:v>26</c:v>
                </c:pt>
                <c:pt idx="51">
                  <c:v>33</c:v>
                </c:pt>
                <c:pt idx="52">
                  <c:v>36</c:v>
                </c:pt>
                <c:pt idx="53">
                  <c:v>61</c:v>
                </c:pt>
                <c:pt idx="54">
                  <c:v>52</c:v>
                </c:pt>
                <c:pt idx="55">
                  <c:v>56</c:v>
                </c:pt>
                <c:pt idx="56">
                  <c:v>76</c:v>
                </c:pt>
                <c:pt idx="57">
                  <c:v>58</c:v>
                </c:pt>
                <c:pt idx="58">
                  <c:v>77</c:v>
                </c:pt>
                <c:pt idx="59">
                  <c:v>73</c:v>
                </c:pt>
                <c:pt idx="60">
                  <c:v>37</c:v>
                </c:pt>
                <c:pt idx="61">
                  <c:v>51</c:v>
                </c:pt>
                <c:pt idx="62">
                  <c:v>85</c:v>
                </c:pt>
                <c:pt idx="63">
                  <c:v>79</c:v>
                </c:pt>
                <c:pt idx="67">
                  <c:v>39</c:v>
                </c:pt>
                <c:pt idx="68">
                  <c:v>69</c:v>
                </c:pt>
                <c:pt idx="69">
                  <c:v>69</c:v>
                </c:pt>
                <c:pt idx="70">
                  <c:v>63</c:v>
                </c:pt>
                <c:pt idx="71">
                  <c:v>57</c:v>
                </c:pt>
                <c:pt idx="72">
                  <c:v>43</c:v>
                </c:pt>
                <c:pt idx="73">
                  <c:v>38</c:v>
                </c:pt>
                <c:pt idx="74">
                  <c:v>31</c:v>
                </c:pt>
                <c:pt idx="75">
                  <c:v>35</c:v>
                </c:pt>
                <c:pt idx="76">
                  <c:v>46</c:v>
                </c:pt>
                <c:pt idx="77">
                  <c:v>57</c:v>
                </c:pt>
                <c:pt idx="78">
                  <c:v>60</c:v>
                </c:pt>
                <c:pt idx="79">
                  <c:v>37</c:v>
                </c:pt>
                <c:pt idx="80">
                  <c:v>52</c:v>
                </c:pt>
                <c:pt idx="81">
                  <c:v>67</c:v>
                </c:pt>
                <c:pt idx="82">
                  <c:v>37</c:v>
                </c:pt>
                <c:pt idx="83">
                  <c:v>76</c:v>
                </c:pt>
                <c:pt idx="84">
                  <c:v>58</c:v>
                </c:pt>
                <c:pt idx="85">
                  <c:v>77</c:v>
                </c:pt>
                <c:pt idx="88">
                  <c:v>42</c:v>
                </c:pt>
                <c:pt idx="89">
                  <c:v>41</c:v>
                </c:pt>
                <c:pt idx="90">
                  <c:v>64</c:v>
                </c:pt>
                <c:pt idx="91">
                  <c:v>50</c:v>
                </c:pt>
                <c:pt idx="92">
                  <c:v>53</c:v>
                </c:pt>
                <c:pt idx="93">
                  <c:v>45</c:v>
                </c:pt>
                <c:pt idx="94">
                  <c:v>34</c:v>
                </c:pt>
                <c:pt idx="95">
                  <c:v>59</c:v>
                </c:pt>
                <c:pt idx="96">
                  <c:v>81</c:v>
                </c:pt>
                <c:pt idx="97">
                  <c:v>63</c:v>
                </c:pt>
                <c:pt idx="98">
                  <c:v>51</c:v>
                </c:pt>
                <c:pt idx="99">
                  <c:v>44</c:v>
                </c:pt>
                <c:pt idx="100">
                  <c:v>47</c:v>
                </c:pt>
                <c:pt idx="101">
                  <c:v>49</c:v>
                </c:pt>
                <c:pt idx="102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1A-4338-A7FC-1408E83FE56F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Diff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Sheet1!$B$2:$B$104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Sheet1!$F$2:$F$104</c:f>
              <c:numCache>
                <c:formatCode>General</c:formatCode>
                <c:ptCount val="103"/>
                <c:pt idx="0">
                  <c:v>2.1829999999999998</c:v>
                </c:pt>
                <c:pt idx="1">
                  <c:v>0.90300000000000002</c:v>
                </c:pt>
                <c:pt idx="2">
                  <c:v>0.89400000000000002</c:v>
                </c:pt>
                <c:pt idx="3">
                  <c:v>1.1639999999999999</c:v>
                </c:pt>
                <c:pt idx="4">
                  <c:v>0.35499999999999998</c:v>
                </c:pt>
                <c:pt idx="5">
                  <c:v>10.592000000000001</c:v>
                </c:pt>
                <c:pt idx="6">
                  <c:v>8.3659999999999997</c:v>
                </c:pt>
                <c:pt idx="7">
                  <c:v>9.0370000000000008</c:v>
                </c:pt>
                <c:pt idx="8">
                  <c:v>8.8919999999999995</c:v>
                </c:pt>
                <c:pt idx="9">
                  <c:v>7.6929999999999996</c:v>
                </c:pt>
                <c:pt idx="10">
                  <c:v>7.3760000000000003</c:v>
                </c:pt>
                <c:pt idx="11">
                  <c:v>3.121</c:v>
                </c:pt>
                <c:pt idx="12">
                  <c:v>0.91500000000000004</c:v>
                </c:pt>
                <c:pt idx="13">
                  <c:v>0.17599999999999999</c:v>
                </c:pt>
                <c:pt idx="14">
                  <c:v>2.819</c:v>
                </c:pt>
                <c:pt idx="15">
                  <c:v>6.9569999999999999</c:v>
                </c:pt>
                <c:pt idx="16">
                  <c:v>1.7000000000000001E-2</c:v>
                </c:pt>
                <c:pt idx="17">
                  <c:v>4.6980000000000004</c:v>
                </c:pt>
                <c:pt idx="18">
                  <c:v>7.7850000000000001</c:v>
                </c:pt>
                <c:pt idx="19">
                  <c:v>0.24299999999999999</c:v>
                </c:pt>
                <c:pt idx="20">
                  <c:v>1.4E-2</c:v>
                </c:pt>
                <c:pt idx="21">
                  <c:v>0.17199999999999999</c:v>
                </c:pt>
                <c:pt idx="22">
                  <c:v>1.669</c:v>
                </c:pt>
                <c:pt idx="23">
                  <c:v>4.2999999999999997E-2</c:v>
                </c:pt>
                <c:pt idx="24">
                  <c:v>6.7000000000000004E-2</c:v>
                </c:pt>
                <c:pt idx="25">
                  <c:v>3.173</c:v>
                </c:pt>
                <c:pt idx="26">
                  <c:v>7.5620000000000003</c:v>
                </c:pt>
                <c:pt idx="27">
                  <c:v>13.772</c:v>
                </c:pt>
                <c:pt idx="28">
                  <c:v>0.873</c:v>
                </c:pt>
                <c:pt idx="29">
                  <c:v>5.3330000000000002</c:v>
                </c:pt>
                <c:pt idx="30">
                  <c:v>2.2610000000000001</c:v>
                </c:pt>
                <c:pt idx="31">
                  <c:v>5.92</c:v>
                </c:pt>
                <c:pt idx="32">
                  <c:v>6.2690000000000001</c:v>
                </c:pt>
                <c:pt idx="33">
                  <c:v>1.611</c:v>
                </c:pt>
                <c:pt idx="34">
                  <c:v>1.2430000000000001</c:v>
                </c:pt>
                <c:pt idx="35">
                  <c:v>0.64800000000000002</c:v>
                </c:pt>
                <c:pt idx="36">
                  <c:v>0.66800000000000004</c:v>
                </c:pt>
                <c:pt idx="37">
                  <c:v>6.9710000000000001</c:v>
                </c:pt>
                <c:pt idx="38">
                  <c:v>1.2929999999999999</c:v>
                </c:pt>
                <c:pt idx="39">
                  <c:v>0.96199999999999997</c:v>
                </c:pt>
                <c:pt idx="40">
                  <c:v>6.13</c:v>
                </c:pt>
                <c:pt idx="41">
                  <c:v>8.0890000000000004</c:v>
                </c:pt>
                <c:pt idx="42">
                  <c:v>3.4009999999999998</c:v>
                </c:pt>
                <c:pt idx="43">
                  <c:v>3.6999999999999998E-2</c:v>
                </c:pt>
                <c:pt idx="44">
                  <c:v>6.0759999999999996</c:v>
                </c:pt>
                <c:pt idx="45">
                  <c:v>5.0510000000000002</c:v>
                </c:pt>
                <c:pt idx="46">
                  <c:v>3.141</c:v>
                </c:pt>
                <c:pt idx="47">
                  <c:v>15.115</c:v>
                </c:pt>
                <c:pt idx="48">
                  <c:v>14.917999999999999</c:v>
                </c:pt>
                <c:pt idx="49">
                  <c:v>0.79100000000000004</c:v>
                </c:pt>
                <c:pt idx="50">
                  <c:v>0.115</c:v>
                </c:pt>
                <c:pt idx="51">
                  <c:v>3.8079999999999998</c:v>
                </c:pt>
                <c:pt idx="52">
                  <c:v>0.25700000000000001</c:v>
                </c:pt>
                <c:pt idx="53">
                  <c:v>5.5270000000000001</c:v>
                </c:pt>
                <c:pt idx="54">
                  <c:v>3.7909999999999999</c:v>
                </c:pt>
                <c:pt idx="55">
                  <c:v>7.6849999999999996</c:v>
                </c:pt>
                <c:pt idx="56">
                  <c:v>12.255000000000001</c:v>
                </c:pt>
                <c:pt idx="57">
                  <c:v>3.7120000000000002</c:v>
                </c:pt>
                <c:pt idx="58">
                  <c:v>8.0510000000000002</c:v>
                </c:pt>
                <c:pt idx="59">
                  <c:v>5.3460000000000001</c:v>
                </c:pt>
                <c:pt idx="60">
                  <c:v>6.8000000000000005E-2</c:v>
                </c:pt>
                <c:pt idx="61">
                  <c:v>2.5590000000000002</c:v>
                </c:pt>
                <c:pt idx="62">
                  <c:v>8.1929999999999996</c:v>
                </c:pt>
                <c:pt idx="63">
                  <c:v>5.4960000000000004</c:v>
                </c:pt>
                <c:pt idx="64">
                  <c:v>1.7789999999999999</c:v>
                </c:pt>
                <c:pt idx="65">
                  <c:v>15.035</c:v>
                </c:pt>
                <c:pt idx="66">
                  <c:v>9.75</c:v>
                </c:pt>
                <c:pt idx="67">
                  <c:v>1.66</c:v>
                </c:pt>
                <c:pt idx="68">
                  <c:v>9.43</c:v>
                </c:pt>
                <c:pt idx="69">
                  <c:v>9.9570000000000007</c:v>
                </c:pt>
                <c:pt idx="70">
                  <c:v>1.484</c:v>
                </c:pt>
                <c:pt idx="71">
                  <c:v>1.4750000000000001</c:v>
                </c:pt>
                <c:pt idx="72">
                  <c:v>0.29099999999999998</c:v>
                </c:pt>
                <c:pt idx="73">
                  <c:v>0.105</c:v>
                </c:pt>
                <c:pt idx="74">
                  <c:v>0.13600000000000001</c:v>
                </c:pt>
                <c:pt idx="75">
                  <c:v>0.247</c:v>
                </c:pt>
                <c:pt idx="76">
                  <c:v>1.6040000000000001</c:v>
                </c:pt>
                <c:pt idx="77">
                  <c:v>4.83</c:v>
                </c:pt>
                <c:pt idx="78">
                  <c:v>5.7270000000000003</c:v>
                </c:pt>
                <c:pt idx="79">
                  <c:v>6.0709999999999997</c:v>
                </c:pt>
                <c:pt idx="80">
                  <c:v>7.3659999999999997</c:v>
                </c:pt>
                <c:pt idx="81">
                  <c:v>3.9430000000000001</c:v>
                </c:pt>
                <c:pt idx="82">
                  <c:v>1.248</c:v>
                </c:pt>
                <c:pt idx="83">
                  <c:v>7.0339999999999998</c:v>
                </c:pt>
                <c:pt idx="84">
                  <c:v>7.6580000000000004</c:v>
                </c:pt>
                <c:pt idx="85">
                  <c:v>12.462999999999999</c:v>
                </c:pt>
                <c:pt idx="86">
                  <c:v>2.0640000000000001</c:v>
                </c:pt>
                <c:pt idx="87">
                  <c:v>7.5469999999999997</c:v>
                </c:pt>
                <c:pt idx="88">
                  <c:v>0.81399999999999995</c:v>
                </c:pt>
                <c:pt idx="89">
                  <c:v>0.186</c:v>
                </c:pt>
                <c:pt idx="90">
                  <c:v>2.8730000000000002</c:v>
                </c:pt>
                <c:pt idx="91">
                  <c:v>2.661</c:v>
                </c:pt>
                <c:pt idx="92">
                  <c:v>1.5109999999999999</c:v>
                </c:pt>
                <c:pt idx="93">
                  <c:v>0.74099999999999999</c:v>
                </c:pt>
                <c:pt idx="94">
                  <c:v>3.4000000000000002E-2</c:v>
                </c:pt>
                <c:pt idx="95">
                  <c:v>0.64900000000000002</c:v>
                </c:pt>
                <c:pt idx="96">
                  <c:v>3.6030000000000002</c:v>
                </c:pt>
                <c:pt idx="97">
                  <c:v>0.94599999999999995</c:v>
                </c:pt>
                <c:pt idx="98">
                  <c:v>5.6369999999999996</c:v>
                </c:pt>
                <c:pt idx="99">
                  <c:v>1.448</c:v>
                </c:pt>
                <c:pt idx="100">
                  <c:v>4.0979999999999999</c:v>
                </c:pt>
                <c:pt idx="101">
                  <c:v>1.159</c:v>
                </c:pt>
                <c:pt idx="102">
                  <c:v>0.67300000000000004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1A-4338-A7FC-1408E83FE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684872"/>
        <c:axId val="456685264"/>
      </c:lineChart>
      <c:dateAx>
        <c:axId val="45668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/dd/yy;@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85264"/>
        <c:crosses val="autoZero"/>
        <c:auto val="0"/>
        <c:lblOffset val="100"/>
        <c:baseTimeUnit val="days"/>
      </c:dateAx>
      <c:valAx>
        <c:axId val="45668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DMA8</a:t>
                </a: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Ozone (ppb)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8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Groton,</a:t>
            </a:r>
            <a:r>
              <a:rPr lang="en-US" sz="2400" b="1" baseline="0">
                <a:latin typeface="Arial" panose="020B0604020202020204" pitchFamily="34" charset="0"/>
                <a:cs typeface="Arial" panose="020B0604020202020204" pitchFamily="34" charset="0"/>
              </a:rPr>
              <a:t> CT  090110124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CMAQ1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Sheet1!$B$2:$B$104</c:f>
              <c:numCache>
                <c:formatCode>General</c:formatCode>
                <c:ptCount val="103"/>
                <c:pt idx="0">
                  <c:v>51.125</c:v>
                </c:pt>
                <c:pt idx="1">
                  <c:v>48.89</c:v>
                </c:pt>
                <c:pt idx="2">
                  <c:v>47.238</c:v>
                </c:pt>
                <c:pt idx="3">
                  <c:v>57.878999999999998</c:v>
                </c:pt>
                <c:pt idx="4">
                  <c:v>23.693999999999999</c:v>
                </c:pt>
                <c:pt idx="5">
                  <c:v>77.581000000000003</c:v>
                </c:pt>
                <c:pt idx="6">
                  <c:v>90.518000000000001</c:v>
                </c:pt>
                <c:pt idx="7">
                  <c:v>64.197000000000003</c:v>
                </c:pt>
                <c:pt idx="8">
                  <c:v>71.402000000000001</c:v>
                </c:pt>
                <c:pt idx="9">
                  <c:v>50.648000000000003</c:v>
                </c:pt>
                <c:pt idx="10">
                  <c:v>32.78</c:v>
                </c:pt>
                <c:pt idx="11">
                  <c:v>76.400999999999996</c:v>
                </c:pt>
                <c:pt idx="12">
                  <c:v>50.078000000000003</c:v>
                </c:pt>
                <c:pt idx="13">
                  <c:v>46.587000000000003</c:v>
                </c:pt>
                <c:pt idx="14">
                  <c:v>45.746000000000002</c:v>
                </c:pt>
                <c:pt idx="15">
                  <c:v>61.670999999999999</c:v>
                </c:pt>
                <c:pt idx="16">
                  <c:v>39.377000000000002</c:v>
                </c:pt>
                <c:pt idx="17">
                  <c:v>63.674999999999997</c:v>
                </c:pt>
                <c:pt idx="18">
                  <c:v>72.02</c:v>
                </c:pt>
                <c:pt idx="19">
                  <c:v>40.67</c:v>
                </c:pt>
                <c:pt idx="20">
                  <c:v>39.343000000000004</c:v>
                </c:pt>
                <c:pt idx="21">
                  <c:v>42.451999999999998</c:v>
                </c:pt>
                <c:pt idx="22">
                  <c:v>47.066000000000003</c:v>
                </c:pt>
                <c:pt idx="23">
                  <c:v>37.878999999999998</c:v>
                </c:pt>
                <c:pt idx="24">
                  <c:v>33.659999999999997</c:v>
                </c:pt>
                <c:pt idx="25">
                  <c:v>40.67</c:v>
                </c:pt>
                <c:pt idx="26">
                  <c:v>57.923000000000002</c:v>
                </c:pt>
                <c:pt idx="27">
                  <c:v>83.781999999999996</c:v>
                </c:pt>
                <c:pt idx="28">
                  <c:v>56.161999999999999</c:v>
                </c:pt>
                <c:pt idx="29">
                  <c:v>69.156999999999996</c:v>
                </c:pt>
                <c:pt idx="30">
                  <c:v>51.786999999999999</c:v>
                </c:pt>
                <c:pt idx="31">
                  <c:v>50.411000000000001</c:v>
                </c:pt>
                <c:pt idx="32">
                  <c:v>80.111999999999995</c:v>
                </c:pt>
                <c:pt idx="33">
                  <c:v>80.81</c:v>
                </c:pt>
                <c:pt idx="34">
                  <c:v>54.720999999999997</c:v>
                </c:pt>
                <c:pt idx="35">
                  <c:v>63.360999999999997</c:v>
                </c:pt>
                <c:pt idx="36">
                  <c:v>55.988</c:v>
                </c:pt>
                <c:pt idx="37">
                  <c:v>55.218000000000004</c:v>
                </c:pt>
                <c:pt idx="38">
                  <c:v>50.62</c:v>
                </c:pt>
                <c:pt idx="39">
                  <c:v>40.892000000000003</c:v>
                </c:pt>
                <c:pt idx="40">
                  <c:v>86.722999999999999</c:v>
                </c:pt>
                <c:pt idx="41">
                  <c:v>68.558000000000007</c:v>
                </c:pt>
                <c:pt idx="42">
                  <c:v>62.796999999999997</c:v>
                </c:pt>
                <c:pt idx="43">
                  <c:v>41.002000000000002</c:v>
                </c:pt>
                <c:pt idx="44">
                  <c:v>52.173999999999999</c:v>
                </c:pt>
                <c:pt idx="45">
                  <c:v>73.251999999999995</c:v>
                </c:pt>
                <c:pt idx="46">
                  <c:v>80.950999999999993</c:v>
                </c:pt>
                <c:pt idx="47">
                  <c:v>103.877</c:v>
                </c:pt>
                <c:pt idx="48">
                  <c:v>87.387</c:v>
                </c:pt>
                <c:pt idx="49">
                  <c:v>62.831000000000003</c:v>
                </c:pt>
                <c:pt idx="50">
                  <c:v>55.508000000000003</c:v>
                </c:pt>
                <c:pt idx="51">
                  <c:v>63.209000000000003</c:v>
                </c:pt>
                <c:pt idx="52">
                  <c:v>55.234000000000002</c:v>
                </c:pt>
                <c:pt idx="53">
                  <c:v>82.632999999999996</c:v>
                </c:pt>
                <c:pt idx="54">
                  <c:v>54.627000000000002</c:v>
                </c:pt>
                <c:pt idx="55">
                  <c:v>50.930999999999997</c:v>
                </c:pt>
                <c:pt idx="56">
                  <c:v>122.447</c:v>
                </c:pt>
                <c:pt idx="57">
                  <c:v>116.154</c:v>
                </c:pt>
                <c:pt idx="58">
                  <c:v>124.81100000000001</c:v>
                </c:pt>
                <c:pt idx="59">
                  <c:v>80.414000000000001</c:v>
                </c:pt>
                <c:pt idx="60">
                  <c:v>41.847000000000001</c:v>
                </c:pt>
                <c:pt idx="61">
                  <c:v>52.781999999999996</c:v>
                </c:pt>
                <c:pt idx="62">
                  <c:v>86.6</c:v>
                </c:pt>
                <c:pt idx="63">
                  <c:v>61.3</c:v>
                </c:pt>
                <c:pt idx="64">
                  <c:v>67.03</c:v>
                </c:pt>
                <c:pt idx="65">
                  <c:v>66.123000000000005</c:v>
                </c:pt>
                <c:pt idx="66">
                  <c:v>74.927999999999997</c:v>
                </c:pt>
                <c:pt idx="67">
                  <c:v>61.231000000000002</c:v>
                </c:pt>
                <c:pt idx="68">
                  <c:v>88.206000000000003</c:v>
                </c:pt>
                <c:pt idx="69">
                  <c:v>107.527</c:v>
                </c:pt>
                <c:pt idx="70">
                  <c:v>66.385000000000005</c:v>
                </c:pt>
                <c:pt idx="71">
                  <c:v>73.888000000000005</c:v>
                </c:pt>
                <c:pt idx="72">
                  <c:v>47.44</c:v>
                </c:pt>
                <c:pt idx="73">
                  <c:v>46.893999999999998</c:v>
                </c:pt>
                <c:pt idx="74">
                  <c:v>42.235999999999997</c:v>
                </c:pt>
                <c:pt idx="75">
                  <c:v>42.003</c:v>
                </c:pt>
                <c:pt idx="76">
                  <c:v>42.414999999999999</c:v>
                </c:pt>
                <c:pt idx="77">
                  <c:v>52.566000000000003</c:v>
                </c:pt>
                <c:pt idx="78">
                  <c:v>74.311999999999998</c:v>
                </c:pt>
                <c:pt idx="79">
                  <c:v>71.872</c:v>
                </c:pt>
                <c:pt idx="80">
                  <c:v>72.795000000000002</c:v>
                </c:pt>
                <c:pt idx="81">
                  <c:v>85.156000000000006</c:v>
                </c:pt>
                <c:pt idx="82">
                  <c:v>39.417999999999999</c:v>
                </c:pt>
                <c:pt idx="83">
                  <c:v>90.712999999999994</c:v>
                </c:pt>
                <c:pt idx="84">
                  <c:v>87.891999999999996</c:v>
                </c:pt>
                <c:pt idx="85">
                  <c:v>132.95599999999999</c:v>
                </c:pt>
                <c:pt idx="86">
                  <c:v>94.123000000000005</c:v>
                </c:pt>
                <c:pt idx="87">
                  <c:v>69.825000000000003</c:v>
                </c:pt>
                <c:pt idx="88">
                  <c:v>58.26</c:v>
                </c:pt>
                <c:pt idx="89">
                  <c:v>44.798999999999999</c:v>
                </c:pt>
                <c:pt idx="90">
                  <c:v>64.067999999999998</c:v>
                </c:pt>
                <c:pt idx="91">
                  <c:v>77.185000000000002</c:v>
                </c:pt>
                <c:pt idx="92">
                  <c:v>74.53</c:v>
                </c:pt>
                <c:pt idx="93">
                  <c:v>47.445</c:v>
                </c:pt>
                <c:pt idx="94">
                  <c:v>36.548999999999999</c:v>
                </c:pt>
                <c:pt idx="95">
                  <c:v>45.375999999999998</c:v>
                </c:pt>
                <c:pt idx="96">
                  <c:v>79.096999999999994</c:v>
                </c:pt>
                <c:pt idx="97">
                  <c:v>58.539000000000001</c:v>
                </c:pt>
                <c:pt idx="98">
                  <c:v>97.096000000000004</c:v>
                </c:pt>
                <c:pt idx="99">
                  <c:v>78.671000000000006</c:v>
                </c:pt>
                <c:pt idx="100">
                  <c:v>46.926000000000002</c:v>
                </c:pt>
                <c:pt idx="101">
                  <c:v>62.572000000000003</c:v>
                </c:pt>
                <c:pt idx="102">
                  <c:v>46.881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B2-4A5C-A0F6-8B0195FC87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CMAQ2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Sheet1!$C$2:$C$104</c:f>
              <c:numCache>
                <c:formatCode>General</c:formatCode>
                <c:ptCount val="103"/>
                <c:pt idx="0">
                  <c:v>48.029000000000003</c:v>
                </c:pt>
                <c:pt idx="1">
                  <c:v>46.728999999999999</c:v>
                </c:pt>
                <c:pt idx="2">
                  <c:v>46.027000000000001</c:v>
                </c:pt>
                <c:pt idx="3">
                  <c:v>52.906999999999996</c:v>
                </c:pt>
                <c:pt idx="4">
                  <c:v>21.279</c:v>
                </c:pt>
                <c:pt idx="5">
                  <c:v>74.847999999999999</c:v>
                </c:pt>
                <c:pt idx="6">
                  <c:v>80.105999999999995</c:v>
                </c:pt>
                <c:pt idx="7">
                  <c:v>57.456000000000003</c:v>
                </c:pt>
                <c:pt idx="8">
                  <c:v>65.158000000000001</c:v>
                </c:pt>
                <c:pt idx="9">
                  <c:v>43.976999999999997</c:v>
                </c:pt>
                <c:pt idx="10">
                  <c:v>32.341000000000001</c:v>
                </c:pt>
                <c:pt idx="11">
                  <c:v>68.432000000000002</c:v>
                </c:pt>
                <c:pt idx="12">
                  <c:v>46.965000000000003</c:v>
                </c:pt>
                <c:pt idx="13">
                  <c:v>46.228000000000002</c:v>
                </c:pt>
                <c:pt idx="14">
                  <c:v>42.752000000000002</c:v>
                </c:pt>
                <c:pt idx="15">
                  <c:v>54.898000000000003</c:v>
                </c:pt>
                <c:pt idx="16">
                  <c:v>39.341000000000001</c:v>
                </c:pt>
                <c:pt idx="17">
                  <c:v>61.569000000000003</c:v>
                </c:pt>
                <c:pt idx="18">
                  <c:v>67.38</c:v>
                </c:pt>
                <c:pt idx="19">
                  <c:v>40.220999999999997</c:v>
                </c:pt>
                <c:pt idx="20">
                  <c:v>39.33</c:v>
                </c:pt>
                <c:pt idx="21">
                  <c:v>41.253</c:v>
                </c:pt>
                <c:pt idx="22">
                  <c:v>46.796999999999997</c:v>
                </c:pt>
                <c:pt idx="23">
                  <c:v>37.762</c:v>
                </c:pt>
                <c:pt idx="24">
                  <c:v>33.616</c:v>
                </c:pt>
                <c:pt idx="25">
                  <c:v>39.588999999999999</c:v>
                </c:pt>
                <c:pt idx="26">
                  <c:v>56.469000000000001</c:v>
                </c:pt>
                <c:pt idx="27">
                  <c:v>73.134</c:v>
                </c:pt>
                <c:pt idx="28">
                  <c:v>54.965000000000003</c:v>
                </c:pt>
                <c:pt idx="29">
                  <c:v>61.731000000000002</c:v>
                </c:pt>
                <c:pt idx="30">
                  <c:v>50.151000000000003</c:v>
                </c:pt>
                <c:pt idx="31">
                  <c:v>47.725999999999999</c:v>
                </c:pt>
                <c:pt idx="32">
                  <c:v>76.977000000000004</c:v>
                </c:pt>
                <c:pt idx="33">
                  <c:v>71.613</c:v>
                </c:pt>
                <c:pt idx="34">
                  <c:v>51.365000000000002</c:v>
                </c:pt>
                <c:pt idx="35">
                  <c:v>61.054000000000002</c:v>
                </c:pt>
                <c:pt idx="36">
                  <c:v>53.655999999999999</c:v>
                </c:pt>
                <c:pt idx="37">
                  <c:v>51.716000000000001</c:v>
                </c:pt>
                <c:pt idx="38">
                  <c:v>49.265999999999998</c:v>
                </c:pt>
                <c:pt idx="39">
                  <c:v>40.423999999999999</c:v>
                </c:pt>
                <c:pt idx="40">
                  <c:v>76.950999999999993</c:v>
                </c:pt>
                <c:pt idx="41">
                  <c:v>62.241</c:v>
                </c:pt>
                <c:pt idx="42">
                  <c:v>58.335000000000001</c:v>
                </c:pt>
                <c:pt idx="43">
                  <c:v>40.970999999999997</c:v>
                </c:pt>
                <c:pt idx="44">
                  <c:v>50.491</c:v>
                </c:pt>
                <c:pt idx="45">
                  <c:v>68.525000000000006</c:v>
                </c:pt>
                <c:pt idx="46">
                  <c:v>73.796000000000006</c:v>
                </c:pt>
                <c:pt idx="47">
                  <c:v>96.369</c:v>
                </c:pt>
                <c:pt idx="48">
                  <c:v>81.930999999999997</c:v>
                </c:pt>
                <c:pt idx="49">
                  <c:v>62.18</c:v>
                </c:pt>
                <c:pt idx="50">
                  <c:v>55.356999999999999</c:v>
                </c:pt>
                <c:pt idx="51">
                  <c:v>61.061999999999998</c:v>
                </c:pt>
                <c:pt idx="52">
                  <c:v>53.125999999999998</c:v>
                </c:pt>
                <c:pt idx="53">
                  <c:v>78.313000000000002</c:v>
                </c:pt>
                <c:pt idx="54">
                  <c:v>51.128999999999998</c:v>
                </c:pt>
                <c:pt idx="55">
                  <c:v>50.468000000000004</c:v>
                </c:pt>
                <c:pt idx="56">
                  <c:v>112.696</c:v>
                </c:pt>
                <c:pt idx="57">
                  <c:v>100.755</c:v>
                </c:pt>
                <c:pt idx="58">
                  <c:v>107.349</c:v>
                </c:pt>
                <c:pt idx="59">
                  <c:v>76.823999999999998</c:v>
                </c:pt>
                <c:pt idx="60">
                  <c:v>40.780999999999999</c:v>
                </c:pt>
                <c:pt idx="61">
                  <c:v>49.235999999999997</c:v>
                </c:pt>
                <c:pt idx="62">
                  <c:v>78.590999999999994</c:v>
                </c:pt>
                <c:pt idx="63">
                  <c:v>59.933</c:v>
                </c:pt>
                <c:pt idx="64">
                  <c:v>63.917000000000002</c:v>
                </c:pt>
                <c:pt idx="65">
                  <c:v>59.634</c:v>
                </c:pt>
                <c:pt idx="66">
                  <c:v>67.540000000000006</c:v>
                </c:pt>
                <c:pt idx="67">
                  <c:v>58.348999999999997</c:v>
                </c:pt>
                <c:pt idx="68">
                  <c:v>76.878</c:v>
                </c:pt>
                <c:pt idx="69">
                  <c:v>93.918000000000006</c:v>
                </c:pt>
                <c:pt idx="70">
                  <c:v>62.244999999999997</c:v>
                </c:pt>
                <c:pt idx="71">
                  <c:v>72.022999999999996</c:v>
                </c:pt>
                <c:pt idx="72">
                  <c:v>47.372</c:v>
                </c:pt>
                <c:pt idx="73">
                  <c:v>46.722999999999999</c:v>
                </c:pt>
                <c:pt idx="74">
                  <c:v>41.912999999999997</c:v>
                </c:pt>
                <c:pt idx="75">
                  <c:v>41.648000000000003</c:v>
                </c:pt>
                <c:pt idx="76">
                  <c:v>41.426000000000002</c:v>
                </c:pt>
                <c:pt idx="77">
                  <c:v>48.832000000000001</c:v>
                </c:pt>
                <c:pt idx="78">
                  <c:v>70.016000000000005</c:v>
                </c:pt>
                <c:pt idx="79">
                  <c:v>65.12</c:v>
                </c:pt>
                <c:pt idx="80">
                  <c:v>66.686999999999998</c:v>
                </c:pt>
                <c:pt idx="81">
                  <c:v>76.506</c:v>
                </c:pt>
                <c:pt idx="82">
                  <c:v>39.243000000000002</c:v>
                </c:pt>
                <c:pt idx="83">
                  <c:v>83.102999999999994</c:v>
                </c:pt>
                <c:pt idx="84">
                  <c:v>83.914000000000001</c:v>
                </c:pt>
                <c:pt idx="85">
                  <c:v>115.435</c:v>
                </c:pt>
                <c:pt idx="86">
                  <c:v>89.656999999999996</c:v>
                </c:pt>
                <c:pt idx="87">
                  <c:v>66.040000000000006</c:v>
                </c:pt>
                <c:pt idx="88">
                  <c:v>54.935000000000002</c:v>
                </c:pt>
                <c:pt idx="89">
                  <c:v>44.375999999999998</c:v>
                </c:pt>
                <c:pt idx="90">
                  <c:v>59.896000000000001</c:v>
                </c:pt>
                <c:pt idx="91">
                  <c:v>73.078000000000003</c:v>
                </c:pt>
                <c:pt idx="92">
                  <c:v>72.712999999999994</c:v>
                </c:pt>
                <c:pt idx="93">
                  <c:v>46.622999999999998</c:v>
                </c:pt>
                <c:pt idx="94">
                  <c:v>36.5</c:v>
                </c:pt>
                <c:pt idx="95">
                  <c:v>45.179000000000002</c:v>
                </c:pt>
                <c:pt idx="96">
                  <c:v>74.391000000000005</c:v>
                </c:pt>
                <c:pt idx="97">
                  <c:v>57.679000000000002</c:v>
                </c:pt>
                <c:pt idx="98">
                  <c:v>91.733999999999995</c:v>
                </c:pt>
                <c:pt idx="99">
                  <c:v>70.799000000000007</c:v>
                </c:pt>
                <c:pt idx="100">
                  <c:v>45.139000000000003</c:v>
                </c:pt>
                <c:pt idx="101">
                  <c:v>60.31</c:v>
                </c:pt>
                <c:pt idx="102">
                  <c:v>45.649000000000001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B2-4A5C-A0F6-8B0195FC87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Sheet1!$D$2:$D$104</c:f>
              <c:numCache>
                <c:formatCode>General</c:formatCode>
                <c:ptCount val="103"/>
                <c:pt idx="0">
                  <c:v>54</c:v>
                </c:pt>
                <c:pt idx="1">
                  <c:v>48</c:v>
                </c:pt>
                <c:pt idx="2">
                  <c:v>55</c:v>
                </c:pt>
                <c:pt idx="3">
                  <c:v>58</c:v>
                </c:pt>
                <c:pt idx="4">
                  <c:v>28</c:v>
                </c:pt>
                <c:pt idx="5">
                  <c:v>87</c:v>
                </c:pt>
                <c:pt idx="6">
                  <c:v>80</c:v>
                </c:pt>
                <c:pt idx="7">
                  <c:v>54</c:v>
                </c:pt>
                <c:pt idx="8">
                  <c:v>60</c:v>
                </c:pt>
                <c:pt idx="9">
                  <c:v>51</c:v>
                </c:pt>
                <c:pt idx="10">
                  <c:v>24</c:v>
                </c:pt>
                <c:pt idx="11">
                  <c:v>48</c:v>
                </c:pt>
                <c:pt idx="12">
                  <c:v>44</c:v>
                </c:pt>
                <c:pt idx="13">
                  <c:v>33</c:v>
                </c:pt>
                <c:pt idx="14">
                  <c:v>28</c:v>
                </c:pt>
                <c:pt idx="15">
                  <c:v>50</c:v>
                </c:pt>
                <c:pt idx="16">
                  <c:v>41</c:v>
                </c:pt>
                <c:pt idx="17">
                  <c:v>60</c:v>
                </c:pt>
                <c:pt idx="18">
                  <c:v>75</c:v>
                </c:pt>
                <c:pt idx="19">
                  <c:v>35</c:v>
                </c:pt>
                <c:pt idx="20">
                  <c:v>43</c:v>
                </c:pt>
                <c:pt idx="21">
                  <c:v>33</c:v>
                </c:pt>
                <c:pt idx="22">
                  <c:v>43</c:v>
                </c:pt>
                <c:pt idx="23">
                  <c:v>43</c:v>
                </c:pt>
                <c:pt idx="24">
                  <c:v>31</c:v>
                </c:pt>
                <c:pt idx="25">
                  <c:v>39</c:v>
                </c:pt>
                <c:pt idx="26">
                  <c:v>60</c:v>
                </c:pt>
                <c:pt idx="27">
                  <c:v>71</c:v>
                </c:pt>
                <c:pt idx="28">
                  <c:v>38</c:v>
                </c:pt>
                <c:pt idx="29">
                  <c:v>57</c:v>
                </c:pt>
                <c:pt idx="30">
                  <c:v>50</c:v>
                </c:pt>
                <c:pt idx="31">
                  <c:v>39</c:v>
                </c:pt>
                <c:pt idx="32">
                  <c:v>63</c:v>
                </c:pt>
                <c:pt idx="33">
                  <c:v>55</c:v>
                </c:pt>
                <c:pt idx="34">
                  <c:v>56</c:v>
                </c:pt>
                <c:pt idx="35">
                  <c:v>50</c:v>
                </c:pt>
                <c:pt idx="36">
                  <c:v>41</c:v>
                </c:pt>
                <c:pt idx="37">
                  <c:v>33</c:v>
                </c:pt>
                <c:pt idx="38">
                  <c:v>40</c:v>
                </c:pt>
                <c:pt idx="39">
                  <c:v>37</c:v>
                </c:pt>
                <c:pt idx="40">
                  <c:v>51</c:v>
                </c:pt>
                <c:pt idx="41">
                  <c:v>51</c:v>
                </c:pt>
                <c:pt idx="42">
                  <c:v>52</c:v>
                </c:pt>
                <c:pt idx="43">
                  <c:v>39</c:v>
                </c:pt>
                <c:pt idx="44">
                  <c:v>48</c:v>
                </c:pt>
                <c:pt idx="45">
                  <c:v>56</c:v>
                </c:pt>
                <c:pt idx="46">
                  <c:v>48</c:v>
                </c:pt>
                <c:pt idx="47">
                  <c:v>75</c:v>
                </c:pt>
                <c:pt idx="48">
                  <c:v>47</c:v>
                </c:pt>
                <c:pt idx="49">
                  <c:v>36</c:v>
                </c:pt>
                <c:pt idx="50">
                  <c:v>31</c:v>
                </c:pt>
                <c:pt idx="51">
                  <c:v>30</c:v>
                </c:pt>
                <c:pt idx="52">
                  <c:v>26</c:v>
                </c:pt>
                <c:pt idx="53">
                  <c:v>51</c:v>
                </c:pt>
                <c:pt idx="54">
                  <c:v>46</c:v>
                </c:pt>
                <c:pt idx="55">
                  <c:v>43</c:v>
                </c:pt>
                <c:pt idx="56">
                  <c:v>82</c:v>
                </c:pt>
                <c:pt idx="57">
                  <c:v>71</c:v>
                </c:pt>
                <c:pt idx="58">
                  <c:v>75</c:v>
                </c:pt>
                <c:pt idx="59">
                  <c:v>68</c:v>
                </c:pt>
                <c:pt idx="60">
                  <c:v>43</c:v>
                </c:pt>
                <c:pt idx="61">
                  <c:v>45</c:v>
                </c:pt>
                <c:pt idx="62">
                  <c:v>71</c:v>
                </c:pt>
                <c:pt idx="63">
                  <c:v>70</c:v>
                </c:pt>
                <c:pt idx="64">
                  <c:v>52</c:v>
                </c:pt>
                <c:pt idx="65">
                  <c:v>46</c:v>
                </c:pt>
                <c:pt idx="66">
                  <c:v>60</c:v>
                </c:pt>
                <c:pt idx="67">
                  <c:v>47</c:v>
                </c:pt>
                <c:pt idx="68">
                  <c:v>43</c:v>
                </c:pt>
                <c:pt idx="69">
                  <c:v>60</c:v>
                </c:pt>
                <c:pt idx="70">
                  <c:v>50</c:v>
                </c:pt>
                <c:pt idx="71">
                  <c:v>58</c:v>
                </c:pt>
                <c:pt idx="72">
                  <c:v>39</c:v>
                </c:pt>
                <c:pt idx="73">
                  <c:v>35</c:v>
                </c:pt>
                <c:pt idx="74">
                  <c:v>28</c:v>
                </c:pt>
                <c:pt idx="75">
                  <c:v>31</c:v>
                </c:pt>
                <c:pt idx="76">
                  <c:v>32</c:v>
                </c:pt>
                <c:pt idx="77">
                  <c:v>45</c:v>
                </c:pt>
                <c:pt idx="78">
                  <c:v>62</c:v>
                </c:pt>
                <c:pt idx="79">
                  <c:v>39</c:v>
                </c:pt>
                <c:pt idx="80">
                  <c:v>34</c:v>
                </c:pt>
                <c:pt idx="81">
                  <c:v>57</c:v>
                </c:pt>
                <c:pt idx="82">
                  <c:v>23</c:v>
                </c:pt>
                <c:pt idx="83">
                  <c:v>51</c:v>
                </c:pt>
                <c:pt idx="84">
                  <c:v>59</c:v>
                </c:pt>
                <c:pt idx="85">
                  <c:v>62</c:v>
                </c:pt>
                <c:pt idx="86">
                  <c:v>55</c:v>
                </c:pt>
                <c:pt idx="87">
                  <c:v>49</c:v>
                </c:pt>
                <c:pt idx="88">
                  <c:v>40</c:v>
                </c:pt>
                <c:pt idx="89">
                  <c:v>36</c:v>
                </c:pt>
                <c:pt idx="90">
                  <c:v>49</c:v>
                </c:pt>
                <c:pt idx="91">
                  <c:v>47</c:v>
                </c:pt>
                <c:pt idx="92">
                  <c:v>47</c:v>
                </c:pt>
                <c:pt idx="93">
                  <c:v>31</c:v>
                </c:pt>
                <c:pt idx="94">
                  <c:v>39</c:v>
                </c:pt>
                <c:pt idx="95">
                  <c:v>48</c:v>
                </c:pt>
                <c:pt idx="96">
                  <c:v>62</c:v>
                </c:pt>
                <c:pt idx="97">
                  <c:v>58</c:v>
                </c:pt>
                <c:pt idx="98">
                  <c:v>70</c:v>
                </c:pt>
                <c:pt idx="99">
                  <c:v>44</c:v>
                </c:pt>
                <c:pt idx="100">
                  <c:v>31</c:v>
                </c:pt>
                <c:pt idx="101">
                  <c:v>48</c:v>
                </c:pt>
                <c:pt idx="102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B2-4A5C-A0F6-8B0195FC87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Diff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Sheet1!$E$2:$E$104</c:f>
              <c:numCache>
                <c:formatCode>General</c:formatCode>
                <c:ptCount val="103"/>
                <c:pt idx="0">
                  <c:v>3.0960000000000001</c:v>
                </c:pt>
                <c:pt idx="1">
                  <c:v>2.161</c:v>
                </c:pt>
                <c:pt idx="2">
                  <c:v>1.2110000000000001</c:v>
                </c:pt>
                <c:pt idx="3">
                  <c:v>4.9720000000000004</c:v>
                </c:pt>
                <c:pt idx="4">
                  <c:v>2.415</c:v>
                </c:pt>
                <c:pt idx="5">
                  <c:v>2.7330000000000001</c:v>
                </c:pt>
                <c:pt idx="6">
                  <c:v>10.411</c:v>
                </c:pt>
                <c:pt idx="7">
                  <c:v>6.742</c:v>
                </c:pt>
                <c:pt idx="8">
                  <c:v>6.2439999999999998</c:v>
                </c:pt>
                <c:pt idx="9">
                  <c:v>6.6710000000000003</c:v>
                </c:pt>
                <c:pt idx="10">
                  <c:v>0.439</c:v>
                </c:pt>
                <c:pt idx="11">
                  <c:v>7.9690000000000003</c:v>
                </c:pt>
                <c:pt idx="12">
                  <c:v>3.113</c:v>
                </c:pt>
                <c:pt idx="13">
                  <c:v>0.35899999999999999</c:v>
                </c:pt>
                <c:pt idx="14">
                  <c:v>2.9940000000000002</c:v>
                </c:pt>
                <c:pt idx="15">
                  <c:v>6.7729999999999997</c:v>
                </c:pt>
                <c:pt idx="16">
                  <c:v>3.5999999999999997E-2</c:v>
                </c:pt>
                <c:pt idx="17">
                  <c:v>2.1059999999999999</c:v>
                </c:pt>
                <c:pt idx="18">
                  <c:v>4.6399999999999997</c:v>
                </c:pt>
                <c:pt idx="19">
                  <c:v>0.44900000000000001</c:v>
                </c:pt>
                <c:pt idx="20">
                  <c:v>1.4E-2</c:v>
                </c:pt>
                <c:pt idx="21">
                  <c:v>1.1990000000000001</c:v>
                </c:pt>
                <c:pt idx="22">
                  <c:v>0.26900000000000002</c:v>
                </c:pt>
                <c:pt idx="23">
                  <c:v>0.11700000000000001</c:v>
                </c:pt>
                <c:pt idx="24">
                  <c:v>4.3999999999999997E-2</c:v>
                </c:pt>
                <c:pt idx="25">
                  <c:v>1.081</c:v>
                </c:pt>
                <c:pt idx="26">
                  <c:v>1.454</c:v>
                </c:pt>
                <c:pt idx="27">
                  <c:v>10.648</c:v>
                </c:pt>
                <c:pt idx="28">
                  <c:v>1.1970000000000001</c:v>
                </c:pt>
                <c:pt idx="29">
                  <c:v>7.4260000000000002</c:v>
                </c:pt>
                <c:pt idx="30">
                  <c:v>1.635</c:v>
                </c:pt>
                <c:pt idx="31">
                  <c:v>2.6850000000000001</c:v>
                </c:pt>
                <c:pt idx="32">
                  <c:v>3.1349999999999998</c:v>
                </c:pt>
                <c:pt idx="33">
                  <c:v>9.1969999999999992</c:v>
                </c:pt>
                <c:pt idx="34">
                  <c:v>3.3559999999999999</c:v>
                </c:pt>
                <c:pt idx="35">
                  <c:v>2.3069999999999999</c:v>
                </c:pt>
                <c:pt idx="36">
                  <c:v>2.3319999999999999</c:v>
                </c:pt>
                <c:pt idx="37">
                  <c:v>3.5019999999999998</c:v>
                </c:pt>
                <c:pt idx="38">
                  <c:v>1.3540000000000001</c:v>
                </c:pt>
                <c:pt idx="39">
                  <c:v>0.46800000000000003</c:v>
                </c:pt>
                <c:pt idx="40">
                  <c:v>9.7720000000000002</c:v>
                </c:pt>
                <c:pt idx="41">
                  <c:v>6.3170000000000002</c:v>
                </c:pt>
                <c:pt idx="42">
                  <c:v>4.4619999999999997</c:v>
                </c:pt>
                <c:pt idx="43">
                  <c:v>3.2000000000000001E-2</c:v>
                </c:pt>
                <c:pt idx="44">
                  <c:v>1.6839999999999999</c:v>
                </c:pt>
                <c:pt idx="45">
                  <c:v>4.726</c:v>
                </c:pt>
                <c:pt idx="46">
                  <c:v>7.1550000000000002</c:v>
                </c:pt>
                <c:pt idx="47">
                  <c:v>7.508</c:v>
                </c:pt>
                <c:pt idx="48">
                  <c:v>5.4560000000000004</c:v>
                </c:pt>
                <c:pt idx="49">
                  <c:v>0.65100000000000002</c:v>
                </c:pt>
                <c:pt idx="50">
                  <c:v>0.151</c:v>
                </c:pt>
                <c:pt idx="51">
                  <c:v>2.1480000000000001</c:v>
                </c:pt>
                <c:pt idx="52">
                  <c:v>2.1070000000000002</c:v>
                </c:pt>
                <c:pt idx="53">
                  <c:v>4.32</c:v>
                </c:pt>
                <c:pt idx="54">
                  <c:v>3.4980000000000002</c:v>
                </c:pt>
                <c:pt idx="55">
                  <c:v>0.46300000000000002</c:v>
                </c:pt>
                <c:pt idx="56">
                  <c:v>9.7509999999999994</c:v>
                </c:pt>
                <c:pt idx="57">
                  <c:v>15.398999999999999</c:v>
                </c:pt>
                <c:pt idx="58">
                  <c:v>17.462</c:v>
                </c:pt>
                <c:pt idx="59">
                  <c:v>3.59</c:v>
                </c:pt>
                <c:pt idx="60">
                  <c:v>1.0660000000000001</c:v>
                </c:pt>
                <c:pt idx="61">
                  <c:v>3.5449999999999999</c:v>
                </c:pt>
                <c:pt idx="62">
                  <c:v>8.0090000000000003</c:v>
                </c:pt>
                <c:pt idx="63">
                  <c:v>1.367</c:v>
                </c:pt>
                <c:pt idx="64">
                  <c:v>3.1120000000000001</c:v>
                </c:pt>
                <c:pt idx="65">
                  <c:v>6.4889999999999999</c:v>
                </c:pt>
                <c:pt idx="66">
                  <c:v>7.3879999999999999</c:v>
                </c:pt>
                <c:pt idx="67">
                  <c:v>2.8820000000000001</c:v>
                </c:pt>
                <c:pt idx="68">
                  <c:v>11.329000000000001</c:v>
                </c:pt>
                <c:pt idx="69">
                  <c:v>13.608000000000001</c:v>
                </c:pt>
                <c:pt idx="70">
                  <c:v>4.1399999999999997</c:v>
                </c:pt>
                <c:pt idx="71">
                  <c:v>1.8660000000000001</c:v>
                </c:pt>
                <c:pt idx="72">
                  <c:v>6.8000000000000005E-2</c:v>
                </c:pt>
                <c:pt idx="73">
                  <c:v>0.17100000000000001</c:v>
                </c:pt>
                <c:pt idx="74">
                  <c:v>0.32200000000000001</c:v>
                </c:pt>
                <c:pt idx="75">
                  <c:v>0.35499999999999998</c:v>
                </c:pt>
                <c:pt idx="76">
                  <c:v>0.98899999999999999</c:v>
                </c:pt>
                <c:pt idx="77">
                  <c:v>3.734</c:v>
                </c:pt>
                <c:pt idx="78">
                  <c:v>4.2960000000000003</c:v>
                </c:pt>
                <c:pt idx="79">
                  <c:v>6.7530000000000001</c:v>
                </c:pt>
                <c:pt idx="80">
                  <c:v>6.1079999999999997</c:v>
                </c:pt>
                <c:pt idx="81">
                  <c:v>8.65</c:v>
                </c:pt>
                <c:pt idx="82">
                  <c:v>0.17499999999999999</c:v>
                </c:pt>
                <c:pt idx="83">
                  <c:v>7.61</c:v>
                </c:pt>
                <c:pt idx="84">
                  <c:v>3.9780000000000002</c:v>
                </c:pt>
                <c:pt idx="85">
                  <c:v>17.521000000000001</c:v>
                </c:pt>
                <c:pt idx="86">
                  <c:v>4.4660000000000002</c:v>
                </c:pt>
                <c:pt idx="87">
                  <c:v>3.7850000000000001</c:v>
                </c:pt>
                <c:pt idx="88">
                  <c:v>3.3250000000000002</c:v>
                </c:pt>
                <c:pt idx="89">
                  <c:v>0.42299999999999999</c:v>
                </c:pt>
                <c:pt idx="90">
                  <c:v>4.1719999999999997</c:v>
                </c:pt>
                <c:pt idx="91">
                  <c:v>4.1070000000000002</c:v>
                </c:pt>
                <c:pt idx="92">
                  <c:v>1.8169999999999999</c:v>
                </c:pt>
                <c:pt idx="93">
                  <c:v>0.82199999999999995</c:v>
                </c:pt>
                <c:pt idx="94">
                  <c:v>0.05</c:v>
                </c:pt>
                <c:pt idx="95">
                  <c:v>0.19700000000000001</c:v>
                </c:pt>
                <c:pt idx="96">
                  <c:v>4.7069999999999999</c:v>
                </c:pt>
                <c:pt idx="97">
                  <c:v>0.86</c:v>
                </c:pt>
                <c:pt idx="98">
                  <c:v>5.3620000000000001</c:v>
                </c:pt>
                <c:pt idx="99">
                  <c:v>7.8719999999999999</c:v>
                </c:pt>
                <c:pt idx="100">
                  <c:v>1.7869999999999999</c:v>
                </c:pt>
                <c:pt idx="101">
                  <c:v>2.2629999999999999</c:v>
                </c:pt>
                <c:pt idx="102">
                  <c:v>1.2310000000000001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B2-4A5C-A0F6-8B0195FC8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686048"/>
        <c:axId val="456686440"/>
      </c:lineChart>
      <c:dateAx>
        <c:axId val="4566860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/dd/yy;@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86440"/>
        <c:crosses val="autoZero"/>
        <c:auto val="0"/>
        <c:lblOffset val="100"/>
        <c:baseTimeUnit val="days"/>
      </c:dateAx>
      <c:valAx>
        <c:axId val="456686440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latin typeface="Arial" panose="020B0604020202020204" pitchFamily="34" charset="0"/>
                    <a:cs typeface="Arial" panose="020B0604020202020204" pitchFamily="34" charset="0"/>
                  </a:rPr>
                  <a:t>DMA8</a:t>
                </a:r>
                <a:r>
                  <a:rPr lang="en-US" sz="16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Ozone  (ppb)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@" sourceLinked="0"/>
        <c:majorTickMark val="cross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686048"/>
        <c:crosses val="autoZero"/>
        <c:crossBetween val="between"/>
        <c:majorUnit val="20"/>
        <c:minorUnit val="2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Groton,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CT 090110124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CMAQ2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Sheet1!$C$2:$C$104</c:f>
              <c:numCache>
                <c:formatCode>General</c:formatCode>
                <c:ptCount val="103"/>
                <c:pt idx="0">
                  <c:v>48.029000000000003</c:v>
                </c:pt>
                <c:pt idx="1">
                  <c:v>46.728999999999999</c:v>
                </c:pt>
                <c:pt idx="2">
                  <c:v>46.027000000000001</c:v>
                </c:pt>
                <c:pt idx="3">
                  <c:v>52.906999999999996</c:v>
                </c:pt>
                <c:pt idx="4">
                  <c:v>21.279</c:v>
                </c:pt>
                <c:pt idx="5">
                  <c:v>74.847999999999999</c:v>
                </c:pt>
                <c:pt idx="6">
                  <c:v>80.105999999999995</c:v>
                </c:pt>
                <c:pt idx="7">
                  <c:v>57.456000000000003</c:v>
                </c:pt>
                <c:pt idx="8">
                  <c:v>65.158000000000001</c:v>
                </c:pt>
                <c:pt idx="9">
                  <c:v>43.976999999999997</c:v>
                </c:pt>
                <c:pt idx="10">
                  <c:v>32.341000000000001</c:v>
                </c:pt>
                <c:pt idx="11">
                  <c:v>68.432000000000002</c:v>
                </c:pt>
                <c:pt idx="12">
                  <c:v>46.965000000000003</c:v>
                </c:pt>
                <c:pt idx="13">
                  <c:v>46.228000000000002</c:v>
                </c:pt>
                <c:pt idx="14">
                  <c:v>42.752000000000002</c:v>
                </c:pt>
                <c:pt idx="15">
                  <c:v>54.898000000000003</c:v>
                </c:pt>
                <c:pt idx="16">
                  <c:v>39.341000000000001</c:v>
                </c:pt>
                <c:pt idx="17">
                  <c:v>61.569000000000003</c:v>
                </c:pt>
                <c:pt idx="18">
                  <c:v>67.38</c:v>
                </c:pt>
                <c:pt idx="19">
                  <c:v>40.220999999999997</c:v>
                </c:pt>
                <c:pt idx="20">
                  <c:v>39.33</c:v>
                </c:pt>
                <c:pt idx="21">
                  <c:v>41.253</c:v>
                </c:pt>
                <c:pt idx="22">
                  <c:v>46.796999999999997</c:v>
                </c:pt>
                <c:pt idx="23">
                  <c:v>37.762</c:v>
                </c:pt>
                <c:pt idx="24">
                  <c:v>33.616</c:v>
                </c:pt>
                <c:pt idx="25">
                  <c:v>39.588999999999999</c:v>
                </c:pt>
                <c:pt idx="26">
                  <c:v>56.469000000000001</c:v>
                </c:pt>
                <c:pt idx="27">
                  <c:v>73.134</c:v>
                </c:pt>
                <c:pt idx="28">
                  <c:v>54.965000000000003</c:v>
                </c:pt>
                <c:pt idx="29">
                  <c:v>61.731000000000002</c:v>
                </c:pt>
                <c:pt idx="30">
                  <c:v>50.151000000000003</c:v>
                </c:pt>
                <c:pt idx="31">
                  <c:v>47.725999999999999</c:v>
                </c:pt>
                <c:pt idx="32">
                  <c:v>76.977000000000004</c:v>
                </c:pt>
                <c:pt idx="33">
                  <c:v>71.613</c:v>
                </c:pt>
                <c:pt idx="34">
                  <c:v>51.365000000000002</c:v>
                </c:pt>
                <c:pt idx="35">
                  <c:v>61.054000000000002</c:v>
                </c:pt>
                <c:pt idx="36">
                  <c:v>53.655999999999999</c:v>
                </c:pt>
                <c:pt idx="37">
                  <c:v>51.716000000000001</c:v>
                </c:pt>
                <c:pt idx="38">
                  <c:v>49.265999999999998</c:v>
                </c:pt>
                <c:pt idx="39">
                  <c:v>40.423999999999999</c:v>
                </c:pt>
                <c:pt idx="40">
                  <c:v>76.950999999999993</c:v>
                </c:pt>
                <c:pt idx="41">
                  <c:v>62.241</c:v>
                </c:pt>
                <c:pt idx="42">
                  <c:v>58.335000000000001</c:v>
                </c:pt>
                <c:pt idx="43">
                  <c:v>40.970999999999997</c:v>
                </c:pt>
                <c:pt idx="44">
                  <c:v>50.491</c:v>
                </c:pt>
                <c:pt idx="45">
                  <c:v>68.525000000000006</c:v>
                </c:pt>
                <c:pt idx="46">
                  <c:v>73.796000000000006</c:v>
                </c:pt>
                <c:pt idx="47">
                  <c:v>96.369</c:v>
                </c:pt>
                <c:pt idx="48">
                  <c:v>81.930999999999997</c:v>
                </c:pt>
                <c:pt idx="49">
                  <c:v>62.18</c:v>
                </c:pt>
                <c:pt idx="50">
                  <c:v>55.356999999999999</c:v>
                </c:pt>
                <c:pt idx="51">
                  <c:v>61.061999999999998</c:v>
                </c:pt>
                <c:pt idx="52">
                  <c:v>53.125999999999998</c:v>
                </c:pt>
                <c:pt idx="53">
                  <c:v>78.313000000000002</c:v>
                </c:pt>
                <c:pt idx="54">
                  <c:v>51.128999999999998</c:v>
                </c:pt>
                <c:pt idx="55">
                  <c:v>50.468000000000004</c:v>
                </c:pt>
                <c:pt idx="56">
                  <c:v>112.696</c:v>
                </c:pt>
                <c:pt idx="57">
                  <c:v>100.755</c:v>
                </c:pt>
                <c:pt idx="58">
                  <c:v>107.349</c:v>
                </c:pt>
                <c:pt idx="59">
                  <c:v>76.823999999999998</c:v>
                </c:pt>
                <c:pt idx="60">
                  <c:v>40.780999999999999</c:v>
                </c:pt>
                <c:pt idx="61">
                  <c:v>49.235999999999997</c:v>
                </c:pt>
                <c:pt idx="62">
                  <c:v>78.590999999999994</c:v>
                </c:pt>
                <c:pt idx="63">
                  <c:v>59.933</c:v>
                </c:pt>
                <c:pt idx="64">
                  <c:v>63.917000000000002</c:v>
                </c:pt>
                <c:pt idx="65">
                  <c:v>59.634</c:v>
                </c:pt>
                <c:pt idx="66">
                  <c:v>67.540000000000006</c:v>
                </c:pt>
                <c:pt idx="67">
                  <c:v>58.348999999999997</c:v>
                </c:pt>
                <c:pt idx="68">
                  <c:v>76.878</c:v>
                </c:pt>
                <c:pt idx="69">
                  <c:v>93.918000000000006</c:v>
                </c:pt>
                <c:pt idx="70">
                  <c:v>62.244999999999997</c:v>
                </c:pt>
                <c:pt idx="71">
                  <c:v>72.022999999999996</c:v>
                </c:pt>
                <c:pt idx="72">
                  <c:v>47.372</c:v>
                </c:pt>
                <c:pt idx="73">
                  <c:v>46.722999999999999</c:v>
                </c:pt>
                <c:pt idx="74">
                  <c:v>41.912999999999997</c:v>
                </c:pt>
                <c:pt idx="75">
                  <c:v>41.648000000000003</c:v>
                </c:pt>
                <c:pt idx="76">
                  <c:v>41.426000000000002</c:v>
                </c:pt>
                <c:pt idx="77">
                  <c:v>48.832000000000001</c:v>
                </c:pt>
                <c:pt idx="78">
                  <c:v>70.016000000000005</c:v>
                </c:pt>
                <c:pt idx="79">
                  <c:v>65.12</c:v>
                </c:pt>
                <c:pt idx="80">
                  <c:v>66.686999999999998</c:v>
                </c:pt>
                <c:pt idx="81">
                  <c:v>76.506</c:v>
                </c:pt>
                <c:pt idx="82">
                  <c:v>39.243000000000002</c:v>
                </c:pt>
                <c:pt idx="83">
                  <c:v>83.102999999999994</c:v>
                </c:pt>
                <c:pt idx="84">
                  <c:v>83.914000000000001</c:v>
                </c:pt>
                <c:pt idx="85">
                  <c:v>115.435</c:v>
                </c:pt>
                <c:pt idx="86">
                  <c:v>89.656999999999996</c:v>
                </c:pt>
                <c:pt idx="87">
                  <c:v>66.040000000000006</c:v>
                </c:pt>
                <c:pt idx="88">
                  <c:v>54.935000000000002</c:v>
                </c:pt>
                <c:pt idx="89">
                  <c:v>44.375999999999998</c:v>
                </c:pt>
                <c:pt idx="90">
                  <c:v>59.896000000000001</c:v>
                </c:pt>
                <c:pt idx="91">
                  <c:v>73.078000000000003</c:v>
                </c:pt>
                <c:pt idx="92">
                  <c:v>72.712999999999994</c:v>
                </c:pt>
                <c:pt idx="93">
                  <c:v>46.622999999999998</c:v>
                </c:pt>
                <c:pt idx="94">
                  <c:v>36.5</c:v>
                </c:pt>
                <c:pt idx="95">
                  <c:v>45.179000000000002</c:v>
                </c:pt>
                <c:pt idx="96">
                  <c:v>74.391000000000005</c:v>
                </c:pt>
                <c:pt idx="97">
                  <c:v>57.679000000000002</c:v>
                </c:pt>
                <c:pt idx="98">
                  <c:v>91.733999999999995</c:v>
                </c:pt>
                <c:pt idx="99">
                  <c:v>70.799000000000007</c:v>
                </c:pt>
                <c:pt idx="100">
                  <c:v>45.139000000000003</c:v>
                </c:pt>
                <c:pt idx="101">
                  <c:v>60.31</c:v>
                </c:pt>
                <c:pt idx="102">
                  <c:v>45.649000000000001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D8-4405-8DA2-20502823724C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CMAQ4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Sheet1!$G$2:$G$104</c:f>
              <c:numCache>
                <c:formatCode>General</c:formatCode>
                <c:ptCount val="103"/>
                <c:pt idx="0">
                  <c:v>50.539000000000001</c:v>
                </c:pt>
                <c:pt idx="1">
                  <c:v>47.972999999999999</c:v>
                </c:pt>
                <c:pt idx="2">
                  <c:v>46.759</c:v>
                </c:pt>
                <c:pt idx="3">
                  <c:v>55.386000000000003</c:v>
                </c:pt>
                <c:pt idx="4">
                  <c:v>22.425000000000001</c:v>
                </c:pt>
                <c:pt idx="5">
                  <c:v>77.114000000000004</c:v>
                </c:pt>
                <c:pt idx="6">
                  <c:v>84.480999999999995</c:v>
                </c:pt>
                <c:pt idx="7">
                  <c:v>60.478000000000002</c:v>
                </c:pt>
                <c:pt idx="8">
                  <c:v>69.727999999999994</c:v>
                </c:pt>
                <c:pt idx="9">
                  <c:v>47.658000000000001</c:v>
                </c:pt>
                <c:pt idx="10">
                  <c:v>33.557000000000002</c:v>
                </c:pt>
                <c:pt idx="11">
                  <c:v>72.207999999999998</c:v>
                </c:pt>
                <c:pt idx="12">
                  <c:v>49.048999999999999</c:v>
                </c:pt>
                <c:pt idx="13">
                  <c:v>46.722000000000001</c:v>
                </c:pt>
                <c:pt idx="14">
                  <c:v>44.819000000000003</c:v>
                </c:pt>
                <c:pt idx="15">
                  <c:v>57.84</c:v>
                </c:pt>
                <c:pt idx="16">
                  <c:v>39.33</c:v>
                </c:pt>
                <c:pt idx="17">
                  <c:v>63.482999999999997</c:v>
                </c:pt>
                <c:pt idx="18">
                  <c:v>70.007000000000005</c:v>
                </c:pt>
                <c:pt idx="19">
                  <c:v>40.936999999999998</c:v>
                </c:pt>
                <c:pt idx="20">
                  <c:v>39.387999999999998</c:v>
                </c:pt>
                <c:pt idx="21">
                  <c:v>42.392000000000003</c:v>
                </c:pt>
                <c:pt idx="22">
                  <c:v>47.134</c:v>
                </c:pt>
                <c:pt idx="23">
                  <c:v>37.9</c:v>
                </c:pt>
                <c:pt idx="24">
                  <c:v>33.695999999999998</c:v>
                </c:pt>
                <c:pt idx="25">
                  <c:v>40.731000000000002</c:v>
                </c:pt>
                <c:pt idx="26">
                  <c:v>58.127000000000002</c:v>
                </c:pt>
                <c:pt idx="27">
                  <c:v>78.256</c:v>
                </c:pt>
                <c:pt idx="28">
                  <c:v>56.137999999999998</c:v>
                </c:pt>
                <c:pt idx="29">
                  <c:v>66.396000000000001</c:v>
                </c:pt>
                <c:pt idx="30">
                  <c:v>51.509</c:v>
                </c:pt>
                <c:pt idx="31">
                  <c:v>49.676000000000002</c:v>
                </c:pt>
                <c:pt idx="32">
                  <c:v>79.682000000000002</c:v>
                </c:pt>
                <c:pt idx="33">
                  <c:v>76.552000000000007</c:v>
                </c:pt>
                <c:pt idx="34">
                  <c:v>53.484999999999999</c:v>
                </c:pt>
                <c:pt idx="35">
                  <c:v>62.81</c:v>
                </c:pt>
                <c:pt idx="36">
                  <c:v>55.649000000000001</c:v>
                </c:pt>
                <c:pt idx="37">
                  <c:v>54.337000000000003</c:v>
                </c:pt>
                <c:pt idx="38">
                  <c:v>50.811999999999998</c:v>
                </c:pt>
                <c:pt idx="39">
                  <c:v>41.357999999999997</c:v>
                </c:pt>
                <c:pt idx="40">
                  <c:v>82.626000000000005</c:v>
                </c:pt>
                <c:pt idx="41">
                  <c:v>67.216999999999999</c:v>
                </c:pt>
                <c:pt idx="42">
                  <c:v>61.119</c:v>
                </c:pt>
                <c:pt idx="43">
                  <c:v>41.003999999999998</c:v>
                </c:pt>
                <c:pt idx="44">
                  <c:v>53.055</c:v>
                </c:pt>
                <c:pt idx="45">
                  <c:v>73.022000000000006</c:v>
                </c:pt>
                <c:pt idx="46">
                  <c:v>77.578000000000003</c:v>
                </c:pt>
                <c:pt idx="47">
                  <c:v>101.883</c:v>
                </c:pt>
                <c:pt idx="48">
                  <c:v>85.006</c:v>
                </c:pt>
                <c:pt idx="49">
                  <c:v>62.645000000000003</c:v>
                </c:pt>
                <c:pt idx="50">
                  <c:v>55.667000000000002</c:v>
                </c:pt>
                <c:pt idx="51">
                  <c:v>62.554000000000002</c:v>
                </c:pt>
                <c:pt idx="52">
                  <c:v>54.472000000000001</c:v>
                </c:pt>
                <c:pt idx="53">
                  <c:v>81.903000000000006</c:v>
                </c:pt>
                <c:pt idx="54">
                  <c:v>54.57</c:v>
                </c:pt>
                <c:pt idx="55">
                  <c:v>50.795000000000002</c:v>
                </c:pt>
                <c:pt idx="56">
                  <c:v>118.59399999999999</c:v>
                </c:pt>
                <c:pt idx="57">
                  <c:v>108.407</c:v>
                </c:pt>
                <c:pt idx="58">
                  <c:v>116.46599999999999</c:v>
                </c:pt>
                <c:pt idx="59">
                  <c:v>80.525000000000006</c:v>
                </c:pt>
                <c:pt idx="60">
                  <c:v>41.972999999999999</c:v>
                </c:pt>
                <c:pt idx="61">
                  <c:v>52.765000000000001</c:v>
                </c:pt>
                <c:pt idx="62">
                  <c:v>84.531000000000006</c:v>
                </c:pt>
                <c:pt idx="63">
                  <c:v>62.279000000000003</c:v>
                </c:pt>
                <c:pt idx="64">
                  <c:v>67.688999999999993</c:v>
                </c:pt>
                <c:pt idx="65">
                  <c:v>65.179000000000002</c:v>
                </c:pt>
                <c:pt idx="66">
                  <c:v>72.483999999999995</c:v>
                </c:pt>
                <c:pt idx="67">
                  <c:v>61.027000000000001</c:v>
                </c:pt>
                <c:pt idx="68">
                  <c:v>84.122</c:v>
                </c:pt>
                <c:pt idx="69">
                  <c:v>102.819</c:v>
                </c:pt>
                <c:pt idx="70">
                  <c:v>64.59</c:v>
                </c:pt>
                <c:pt idx="71">
                  <c:v>73.480999999999995</c:v>
                </c:pt>
                <c:pt idx="72">
                  <c:v>47.561</c:v>
                </c:pt>
                <c:pt idx="73">
                  <c:v>47.128999999999998</c:v>
                </c:pt>
                <c:pt idx="74">
                  <c:v>42.276000000000003</c:v>
                </c:pt>
                <c:pt idx="75">
                  <c:v>42.243000000000002</c:v>
                </c:pt>
                <c:pt idx="76">
                  <c:v>42.401000000000003</c:v>
                </c:pt>
                <c:pt idx="77">
                  <c:v>52.374000000000002</c:v>
                </c:pt>
                <c:pt idx="78">
                  <c:v>74.926000000000002</c:v>
                </c:pt>
                <c:pt idx="79">
                  <c:v>70.915999999999997</c:v>
                </c:pt>
                <c:pt idx="80">
                  <c:v>71.344999999999999</c:v>
                </c:pt>
                <c:pt idx="81">
                  <c:v>82.641000000000005</c:v>
                </c:pt>
                <c:pt idx="82">
                  <c:v>39.390999999999998</c:v>
                </c:pt>
                <c:pt idx="83">
                  <c:v>90.111999999999995</c:v>
                </c:pt>
                <c:pt idx="84">
                  <c:v>87.747</c:v>
                </c:pt>
                <c:pt idx="85">
                  <c:v>126.208</c:v>
                </c:pt>
                <c:pt idx="86">
                  <c:v>93.048000000000002</c:v>
                </c:pt>
                <c:pt idx="87">
                  <c:v>69.355999999999995</c:v>
                </c:pt>
                <c:pt idx="88">
                  <c:v>57.98</c:v>
                </c:pt>
                <c:pt idx="89">
                  <c:v>44.863999999999997</c:v>
                </c:pt>
                <c:pt idx="90">
                  <c:v>63.173999999999999</c:v>
                </c:pt>
                <c:pt idx="91">
                  <c:v>76.009</c:v>
                </c:pt>
                <c:pt idx="92">
                  <c:v>74.021000000000001</c:v>
                </c:pt>
                <c:pt idx="93">
                  <c:v>47.526000000000003</c:v>
                </c:pt>
                <c:pt idx="94">
                  <c:v>36.570999999999998</c:v>
                </c:pt>
                <c:pt idx="95">
                  <c:v>45.283999999999999</c:v>
                </c:pt>
                <c:pt idx="96">
                  <c:v>78.239000000000004</c:v>
                </c:pt>
                <c:pt idx="97">
                  <c:v>59.271000000000001</c:v>
                </c:pt>
                <c:pt idx="98">
                  <c:v>96.683000000000007</c:v>
                </c:pt>
                <c:pt idx="99">
                  <c:v>76.126000000000005</c:v>
                </c:pt>
                <c:pt idx="100">
                  <c:v>46.685000000000002</c:v>
                </c:pt>
                <c:pt idx="101">
                  <c:v>62.921999999999997</c:v>
                </c:pt>
                <c:pt idx="102">
                  <c:v>46.868000000000002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D8-4405-8DA2-20502823724C}"/>
            </c:ext>
          </c:extLst>
        </c:ser>
        <c:ser>
          <c:idx val="2"/>
          <c:order val="2"/>
          <c:tx>
            <c:strRef>
              <c:f>Sheet1!$N$1</c:f>
              <c:strCache>
                <c:ptCount val="1"/>
                <c:pt idx="0">
                  <c:v>Diff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Sheet1!$A$2:$A$104</c:f>
              <c:numCache>
                <c:formatCode>mm/dd/yy;@</c:formatCode>
                <c:ptCount val="103"/>
                <c:pt idx="0">
                  <c:v>42510</c:v>
                </c:pt>
                <c:pt idx="1">
                  <c:v>42511</c:v>
                </c:pt>
                <c:pt idx="2">
                  <c:v>42512</c:v>
                </c:pt>
                <c:pt idx="3">
                  <c:v>42513</c:v>
                </c:pt>
                <c:pt idx="4">
                  <c:v>42514</c:v>
                </c:pt>
                <c:pt idx="5">
                  <c:v>42515</c:v>
                </c:pt>
                <c:pt idx="6">
                  <c:v>42516</c:v>
                </c:pt>
                <c:pt idx="7">
                  <c:v>42517</c:v>
                </c:pt>
                <c:pt idx="8">
                  <c:v>42518</c:v>
                </c:pt>
                <c:pt idx="9">
                  <c:v>42519</c:v>
                </c:pt>
                <c:pt idx="10">
                  <c:v>42520</c:v>
                </c:pt>
                <c:pt idx="11">
                  <c:v>42521</c:v>
                </c:pt>
                <c:pt idx="12">
                  <c:v>42522</c:v>
                </c:pt>
                <c:pt idx="13">
                  <c:v>42523</c:v>
                </c:pt>
                <c:pt idx="14">
                  <c:v>42524</c:v>
                </c:pt>
                <c:pt idx="15">
                  <c:v>42525</c:v>
                </c:pt>
                <c:pt idx="16">
                  <c:v>42526</c:v>
                </c:pt>
                <c:pt idx="17">
                  <c:v>42527</c:v>
                </c:pt>
                <c:pt idx="18">
                  <c:v>42528</c:v>
                </c:pt>
                <c:pt idx="19">
                  <c:v>42529</c:v>
                </c:pt>
                <c:pt idx="20">
                  <c:v>42530</c:v>
                </c:pt>
                <c:pt idx="21">
                  <c:v>42531</c:v>
                </c:pt>
                <c:pt idx="22">
                  <c:v>42532</c:v>
                </c:pt>
                <c:pt idx="23">
                  <c:v>42533</c:v>
                </c:pt>
                <c:pt idx="24">
                  <c:v>42534</c:v>
                </c:pt>
                <c:pt idx="25">
                  <c:v>42535</c:v>
                </c:pt>
                <c:pt idx="26">
                  <c:v>42536</c:v>
                </c:pt>
                <c:pt idx="27">
                  <c:v>42537</c:v>
                </c:pt>
                <c:pt idx="28">
                  <c:v>42538</c:v>
                </c:pt>
                <c:pt idx="29">
                  <c:v>42539</c:v>
                </c:pt>
                <c:pt idx="30">
                  <c:v>42540</c:v>
                </c:pt>
                <c:pt idx="31">
                  <c:v>42541</c:v>
                </c:pt>
                <c:pt idx="32">
                  <c:v>42542</c:v>
                </c:pt>
                <c:pt idx="33">
                  <c:v>42543</c:v>
                </c:pt>
                <c:pt idx="34">
                  <c:v>42544</c:v>
                </c:pt>
                <c:pt idx="35">
                  <c:v>42545</c:v>
                </c:pt>
                <c:pt idx="36">
                  <c:v>42546</c:v>
                </c:pt>
                <c:pt idx="37">
                  <c:v>42547</c:v>
                </c:pt>
                <c:pt idx="38">
                  <c:v>42548</c:v>
                </c:pt>
                <c:pt idx="39">
                  <c:v>42549</c:v>
                </c:pt>
                <c:pt idx="40">
                  <c:v>42550</c:v>
                </c:pt>
                <c:pt idx="41">
                  <c:v>42551</c:v>
                </c:pt>
                <c:pt idx="42">
                  <c:v>42552</c:v>
                </c:pt>
                <c:pt idx="43">
                  <c:v>42553</c:v>
                </c:pt>
                <c:pt idx="44">
                  <c:v>42554</c:v>
                </c:pt>
                <c:pt idx="45">
                  <c:v>42555</c:v>
                </c:pt>
                <c:pt idx="46">
                  <c:v>42556</c:v>
                </c:pt>
                <c:pt idx="47">
                  <c:v>42557</c:v>
                </c:pt>
                <c:pt idx="48">
                  <c:v>42558</c:v>
                </c:pt>
                <c:pt idx="49">
                  <c:v>42559</c:v>
                </c:pt>
                <c:pt idx="50">
                  <c:v>42560</c:v>
                </c:pt>
                <c:pt idx="51">
                  <c:v>42561</c:v>
                </c:pt>
                <c:pt idx="52">
                  <c:v>42562</c:v>
                </c:pt>
                <c:pt idx="53">
                  <c:v>42563</c:v>
                </c:pt>
                <c:pt idx="54">
                  <c:v>42564</c:v>
                </c:pt>
                <c:pt idx="55">
                  <c:v>42565</c:v>
                </c:pt>
                <c:pt idx="56">
                  <c:v>42566</c:v>
                </c:pt>
                <c:pt idx="57">
                  <c:v>42567</c:v>
                </c:pt>
                <c:pt idx="58">
                  <c:v>42568</c:v>
                </c:pt>
                <c:pt idx="59">
                  <c:v>42569</c:v>
                </c:pt>
                <c:pt idx="60">
                  <c:v>42570</c:v>
                </c:pt>
                <c:pt idx="61">
                  <c:v>42571</c:v>
                </c:pt>
                <c:pt idx="62">
                  <c:v>42572</c:v>
                </c:pt>
                <c:pt idx="63">
                  <c:v>42573</c:v>
                </c:pt>
                <c:pt idx="64">
                  <c:v>42574</c:v>
                </c:pt>
                <c:pt idx="65">
                  <c:v>42575</c:v>
                </c:pt>
                <c:pt idx="66">
                  <c:v>42576</c:v>
                </c:pt>
                <c:pt idx="67">
                  <c:v>42577</c:v>
                </c:pt>
                <c:pt idx="68">
                  <c:v>42578</c:v>
                </c:pt>
                <c:pt idx="69">
                  <c:v>42579</c:v>
                </c:pt>
                <c:pt idx="70">
                  <c:v>42580</c:v>
                </c:pt>
                <c:pt idx="71">
                  <c:v>42581</c:v>
                </c:pt>
                <c:pt idx="72">
                  <c:v>42582</c:v>
                </c:pt>
                <c:pt idx="73">
                  <c:v>42583</c:v>
                </c:pt>
                <c:pt idx="74">
                  <c:v>42584</c:v>
                </c:pt>
                <c:pt idx="75">
                  <c:v>42585</c:v>
                </c:pt>
                <c:pt idx="76">
                  <c:v>42586</c:v>
                </c:pt>
                <c:pt idx="77">
                  <c:v>42587</c:v>
                </c:pt>
                <c:pt idx="78">
                  <c:v>42588</c:v>
                </c:pt>
                <c:pt idx="79">
                  <c:v>42589</c:v>
                </c:pt>
                <c:pt idx="80">
                  <c:v>42590</c:v>
                </c:pt>
                <c:pt idx="81">
                  <c:v>42591</c:v>
                </c:pt>
                <c:pt idx="82">
                  <c:v>42592</c:v>
                </c:pt>
                <c:pt idx="83">
                  <c:v>42593</c:v>
                </c:pt>
                <c:pt idx="84">
                  <c:v>42594</c:v>
                </c:pt>
                <c:pt idx="85">
                  <c:v>42595</c:v>
                </c:pt>
                <c:pt idx="86">
                  <c:v>42596</c:v>
                </c:pt>
                <c:pt idx="87">
                  <c:v>42597</c:v>
                </c:pt>
                <c:pt idx="88">
                  <c:v>42598</c:v>
                </c:pt>
                <c:pt idx="89">
                  <c:v>42599</c:v>
                </c:pt>
                <c:pt idx="90">
                  <c:v>42600</c:v>
                </c:pt>
                <c:pt idx="91">
                  <c:v>42601</c:v>
                </c:pt>
                <c:pt idx="92">
                  <c:v>42602</c:v>
                </c:pt>
                <c:pt idx="93">
                  <c:v>42603</c:v>
                </c:pt>
                <c:pt idx="94">
                  <c:v>42604</c:v>
                </c:pt>
                <c:pt idx="95">
                  <c:v>42605</c:v>
                </c:pt>
                <c:pt idx="96">
                  <c:v>42606</c:v>
                </c:pt>
                <c:pt idx="97">
                  <c:v>42607</c:v>
                </c:pt>
                <c:pt idx="98">
                  <c:v>42608</c:v>
                </c:pt>
                <c:pt idx="99">
                  <c:v>42609</c:v>
                </c:pt>
                <c:pt idx="100">
                  <c:v>42610</c:v>
                </c:pt>
                <c:pt idx="101">
                  <c:v>42611</c:v>
                </c:pt>
                <c:pt idx="102">
                  <c:v>42612</c:v>
                </c:pt>
              </c:numCache>
            </c:numRef>
          </c:cat>
          <c:val>
            <c:numRef>
              <c:f>Sheet1!$N$2:$N$104</c:f>
              <c:numCache>
                <c:formatCode>General</c:formatCode>
                <c:ptCount val="103"/>
                <c:pt idx="0">
                  <c:v>2.509999999999998</c:v>
                </c:pt>
                <c:pt idx="1">
                  <c:v>1.2439999999999998</c:v>
                </c:pt>
                <c:pt idx="2">
                  <c:v>0.73199999999999932</c:v>
                </c:pt>
                <c:pt idx="3">
                  <c:v>2.4790000000000063</c:v>
                </c:pt>
                <c:pt idx="4">
                  <c:v>1.1460000000000008</c:v>
                </c:pt>
                <c:pt idx="5">
                  <c:v>2.2660000000000053</c:v>
                </c:pt>
                <c:pt idx="6">
                  <c:v>4.375</c:v>
                </c:pt>
                <c:pt idx="7">
                  <c:v>3.0219999999999985</c:v>
                </c:pt>
                <c:pt idx="8">
                  <c:v>4.5699999999999932</c:v>
                </c:pt>
                <c:pt idx="9">
                  <c:v>3.6810000000000045</c:v>
                </c:pt>
                <c:pt idx="10">
                  <c:v>1.2160000000000011</c:v>
                </c:pt>
                <c:pt idx="11">
                  <c:v>3.7759999999999962</c:v>
                </c:pt>
                <c:pt idx="12">
                  <c:v>2.0839999999999961</c:v>
                </c:pt>
                <c:pt idx="13">
                  <c:v>0.49399999999999977</c:v>
                </c:pt>
                <c:pt idx="14">
                  <c:v>2.0670000000000002</c:v>
                </c:pt>
                <c:pt idx="15">
                  <c:v>2.9420000000000002</c:v>
                </c:pt>
                <c:pt idx="16">
                  <c:v>-1.1000000000002785E-2</c:v>
                </c:pt>
                <c:pt idx="17">
                  <c:v>1.9139999999999944</c:v>
                </c:pt>
                <c:pt idx="18">
                  <c:v>2.6270000000000095</c:v>
                </c:pt>
                <c:pt idx="19">
                  <c:v>0.71600000000000108</c:v>
                </c:pt>
                <c:pt idx="20">
                  <c:v>5.7999999999999829E-2</c:v>
                </c:pt>
                <c:pt idx="21">
                  <c:v>1.1390000000000029</c:v>
                </c:pt>
                <c:pt idx="22">
                  <c:v>0.3370000000000033</c:v>
                </c:pt>
                <c:pt idx="23">
                  <c:v>0.13799999999999812</c:v>
                </c:pt>
                <c:pt idx="24">
                  <c:v>7.9999999999998295E-2</c:v>
                </c:pt>
                <c:pt idx="25">
                  <c:v>1.142000000000003</c:v>
                </c:pt>
                <c:pt idx="26">
                  <c:v>1.6580000000000013</c:v>
                </c:pt>
                <c:pt idx="27">
                  <c:v>5.1219999999999999</c:v>
                </c:pt>
                <c:pt idx="28">
                  <c:v>1.1729999999999947</c:v>
                </c:pt>
                <c:pt idx="29">
                  <c:v>4.6649999999999991</c:v>
                </c:pt>
                <c:pt idx="30">
                  <c:v>1.357999999999997</c:v>
                </c:pt>
                <c:pt idx="31">
                  <c:v>1.9500000000000028</c:v>
                </c:pt>
                <c:pt idx="32">
                  <c:v>2.7049999999999983</c:v>
                </c:pt>
                <c:pt idx="33">
                  <c:v>4.9390000000000072</c:v>
                </c:pt>
                <c:pt idx="34">
                  <c:v>2.1199999999999974</c:v>
                </c:pt>
                <c:pt idx="35">
                  <c:v>1.7560000000000002</c:v>
                </c:pt>
                <c:pt idx="36">
                  <c:v>1.9930000000000021</c:v>
                </c:pt>
                <c:pt idx="37">
                  <c:v>2.6210000000000022</c:v>
                </c:pt>
                <c:pt idx="38">
                  <c:v>1.5459999999999994</c:v>
                </c:pt>
                <c:pt idx="39">
                  <c:v>0.9339999999999975</c:v>
                </c:pt>
                <c:pt idx="40">
                  <c:v>5.6750000000000114</c:v>
                </c:pt>
                <c:pt idx="41">
                  <c:v>4.9759999999999991</c:v>
                </c:pt>
                <c:pt idx="42">
                  <c:v>2.7839999999999989</c:v>
                </c:pt>
                <c:pt idx="43">
                  <c:v>3.3000000000001251E-2</c:v>
                </c:pt>
                <c:pt idx="44">
                  <c:v>2.5640000000000001</c:v>
                </c:pt>
                <c:pt idx="45">
                  <c:v>4.4969999999999999</c:v>
                </c:pt>
                <c:pt idx="46">
                  <c:v>3.7819999999999965</c:v>
                </c:pt>
                <c:pt idx="47">
                  <c:v>5.5139999999999958</c:v>
                </c:pt>
                <c:pt idx="48">
                  <c:v>3.0750000000000028</c:v>
                </c:pt>
                <c:pt idx="49">
                  <c:v>0.46500000000000341</c:v>
                </c:pt>
                <c:pt idx="50">
                  <c:v>0.31000000000000227</c:v>
                </c:pt>
                <c:pt idx="51">
                  <c:v>1.4920000000000044</c:v>
                </c:pt>
                <c:pt idx="52">
                  <c:v>1.3460000000000036</c:v>
                </c:pt>
                <c:pt idx="53">
                  <c:v>3.5900000000000034</c:v>
                </c:pt>
                <c:pt idx="54">
                  <c:v>3.4410000000000025</c:v>
                </c:pt>
                <c:pt idx="55">
                  <c:v>0.32699999999999818</c:v>
                </c:pt>
                <c:pt idx="56">
                  <c:v>5.8979999999999961</c:v>
                </c:pt>
                <c:pt idx="57">
                  <c:v>7.652000000000001</c:v>
                </c:pt>
                <c:pt idx="58">
                  <c:v>9.1169999999999902</c:v>
                </c:pt>
                <c:pt idx="59">
                  <c:v>3.7010000000000076</c:v>
                </c:pt>
                <c:pt idx="60">
                  <c:v>1.1920000000000002</c:v>
                </c:pt>
                <c:pt idx="61">
                  <c:v>3.5290000000000035</c:v>
                </c:pt>
                <c:pt idx="62">
                  <c:v>5.9400000000000119</c:v>
                </c:pt>
                <c:pt idx="63">
                  <c:v>2.3460000000000036</c:v>
                </c:pt>
                <c:pt idx="64">
                  <c:v>3.7719999999999914</c:v>
                </c:pt>
                <c:pt idx="65">
                  <c:v>5.5450000000000017</c:v>
                </c:pt>
                <c:pt idx="66">
                  <c:v>4.9439999999999884</c:v>
                </c:pt>
                <c:pt idx="67">
                  <c:v>2.6780000000000044</c:v>
                </c:pt>
                <c:pt idx="68">
                  <c:v>7.2439999999999998</c:v>
                </c:pt>
                <c:pt idx="69">
                  <c:v>8.9009999999999962</c:v>
                </c:pt>
                <c:pt idx="70">
                  <c:v>2.345000000000006</c:v>
                </c:pt>
                <c:pt idx="71">
                  <c:v>1.4579999999999984</c:v>
                </c:pt>
                <c:pt idx="72">
                  <c:v>0.18900000000000006</c:v>
                </c:pt>
                <c:pt idx="73">
                  <c:v>0.40599999999999881</c:v>
                </c:pt>
                <c:pt idx="74">
                  <c:v>0.36300000000000665</c:v>
                </c:pt>
                <c:pt idx="75">
                  <c:v>0.59499999999999886</c:v>
                </c:pt>
                <c:pt idx="76">
                  <c:v>0.97500000000000142</c:v>
                </c:pt>
                <c:pt idx="77">
                  <c:v>3.5420000000000016</c:v>
                </c:pt>
                <c:pt idx="78">
                  <c:v>4.9099999999999966</c:v>
                </c:pt>
                <c:pt idx="79">
                  <c:v>5.7959999999999923</c:v>
                </c:pt>
                <c:pt idx="80">
                  <c:v>4.6580000000000013</c:v>
                </c:pt>
                <c:pt idx="81">
                  <c:v>6.1350000000000051</c:v>
                </c:pt>
                <c:pt idx="82">
                  <c:v>0.14799999999999613</c:v>
                </c:pt>
                <c:pt idx="83">
                  <c:v>7.0090000000000003</c:v>
                </c:pt>
                <c:pt idx="84">
                  <c:v>3.8329999999999984</c:v>
                </c:pt>
                <c:pt idx="85">
                  <c:v>10.772999999999996</c:v>
                </c:pt>
                <c:pt idx="86">
                  <c:v>3.3910000000000053</c:v>
                </c:pt>
                <c:pt idx="87">
                  <c:v>3.3159999999999883</c:v>
                </c:pt>
                <c:pt idx="88">
                  <c:v>3.0449999999999946</c:v>
                </c:pt>
                <c:pt idx="89">
                  <c:v>0.48799999999999955</c:v>
                </c:pt>
                <c:pt idx="90">
                  <c:v>3.2779999999999987</c:v>
                </c:pt>
                <c:pt idx="91">
                  <c:v>2.9309999999999974</c:v>
                </c:pt>
                <c:pt idx="92">
                  <c:v>1.3080000000000069</c:v>
                </c:pt>
                <c:pt idx="93">
                  <c:v>0.9030000000000058</c:v>
                </c:pt>
                <c:pt idx="94">
                  <c:v>7.0999999999997954E-2</c:v>
                </c:pt>
                <c:pt idx="95">
                  <c:v>0.10499999999999687</c:v>
                </c:pt>
                <c:pt idx="96">
                  <c:v>3.847999999999999</c:v>
                </c:pt>
                <c:pt idx="97">
                  <c:v>1.5919999999999987</c:v>
                </c:pt>
                <c:pt idx="98">
                  <c:v>4.9490000000000123</c:v>
                </c:pt>
                <c:pt idx="99">
                  <c:v>5.3269999999999982</c:v>
                </c:pt>
                <c:pt idx="100">
                  <c:v>1.5459999999999994</c:v>
                </c:pt>
                <c:pt idx="101">
                  <c:v>2.6119999999999948</c:v>
                </c:pt>
                <c:pt idx="102">
                  <c:v>1.2190000000000012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D8-4405-8DA2-205028237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663776"/>
        <c:axId val="616651968"/>
      </c:lineChart>
      <c:dateAx>
        <c:axId val="6166637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/dd/yy;@" sourceLinked="1"/>
        <c:majorTickMark val="cross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651968"/>
        <c:crosses val="autoZero"/>
        <c:auto val="0"/>
        <c:lblOffset val="100"/>
        <c:baseTimeUnit val="days"/>
        <c:majorUnit val="1"/>
        <c:majorTimeUnit val="months"/>
      </c:dateAx>
      <c:valAx>
        <c:axId val="6166519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DMA8</a:t>
                </a:r>
                <a:r>
                  <a:rPr lang="en-US" sz="16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Ozone (ppb)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66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F3DF-59C6-4329-B11B-CB32CB0E89EE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2745C-974B-44A5-9950-B8B52E81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7387"/>
            <a:ext cx="8401050" cy="109911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28337"/>
            <a:ext cx="8401050" cy="911087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64656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" y="364331"/>
            <a:ext cx="3529129" cy="9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1847"/>
            <a:ext cx="5334000" cy="2702503"/>
          </a:xfrm>
          <a:solidFill>
            <a:srgbClr val="002D73"/>
          </a:solidFill>
        </p:spPr>
        <p:txBody>
          <a:bodyPr lIns="512064" tIns="228600" rIns="365760"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291840"/>
            <a:ext cx="4511040" cy="89154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115493"/>
            <a:ext cx="9144000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45720" rIns="274320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167188" cy="3422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901" y="1428461"/>
            <a:ext cx="4138349" cy="3422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3"/>
            <a:ext cx="8610600" cy="919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1"/>
            <a:ext cx="403571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144027"/>
            <a:ext cx="4035715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5906" y="1428461"/>
            <a:ext cx="404234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5906" y="2144027"/>
            <a:ext cx="4042344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1"/>
            <a:ext cx="8610600" cy="919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V="1">
            <a:off x="0" y="61045"/>
            <a:ext cx="9144000" cy="300904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82296" rIns="274320" bIns="54864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0"/>
            <a:ext cx="8610600" cy="3435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1045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22" y="4510088"/>
            <a:ext cx="1690354" cy="4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869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0075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78780"/>
            <a:ext cx="8401050" cy="1099113"/>
          </a:xfrm>
        </p:spPr>
        <p:txBody>
          <a:bodyPr>
            <a:normAutofit/>
          </a:bodyPr>
          <a:lstStyle/>
          <a:p>
            <a:r>
              <a:rPr lang="en-US" sz="2800" dirty="0"/>
              <a:t>Impacts on CMAQ Peak Ozone Predictions from using Different BEIS Biogenic Emissions Options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April 22, 2019</a:t>
            </a:r>
          </a:p>
        </p:txBody>
      </p:sp>
    </p:spTree>
    <p:extLst>
      <p:ext uri="{BB962C8B-B14F-4D97-AF65-F5344CB8AC3E}">
        <p14:creationId xmlns:p14="http://schemas.microsoft.com/office/powerpoint/2010/main" val="18273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D233-01C9-4B87-80AD-3FFE04B1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812" y="860280"/>
            <a:ext cx="8342024" cy="3422939"/>
          </a:xfrm>
        </p:spPr>
        <p:txBody>
          <a:bodyPr/>
          <a:lstStyle/>
          <a:p>
            <a:r>
              <a:rPr lang="en-US" dirty="0"/>
              <a:t>This study is looking into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impact on CMAQ peak ozone predictions from using BELD water fix vs using the original BELD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impact on CMAQ peak ozone predictions from using inline BEIS biogenic emissions vs offline BEIS biogenic emissions </a:t>
            </a:r>
          </a:p>
        </p:txBody>
      </p:sp>
    </p:spTree>
    <p:extLst>
      <p:ext uri="{BB962C8B-B14F-4D97-AF65-F5344CB8AC3E}">
        <p14:creationId xmlns:p14="http://schemas.microsoft.com/office/powerpoint/2010/main" val="96518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D233-01C9-4B87-80AD-3FFE04B1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812" y="618836"/>
            <a:ext cx="8342024" cy="359294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CMAQ version 5.2.1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2016 beta emissions (2016ff) for anthropogenic surface 2D emissions and 8 inline point sources 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Four CMAQ simulations were conducted for the period of May to August 2016:</a:t>
            </a:r>
          </a:p>
          <a:p>
            <a:pPr marL="1057275" lvl="4" indent="-457200">
              <a:buFont typeface="+mj-lt"/>
              <a:buAutoNum type="arabicPeriod"/>
            </a:pPr>
            <a:r>
              <a:rPr lang="en-US" sz="1800" dirty="0"/>
              <a:t>Inline BEIS with original BELD</a:t>
            </a:r>
          </a:p>
          <a:p>
            <a:pPr marL="1057275" lvl="4" indent="-457200">
              <a:buFont typeface="+mj-lt"/>
              <a:buAutoNum type="arabicPeriod"/>
            </a:pPr>
            <a:r>
              <a:rPr lang="en-US" sz="1800" dirty="0"/>
              <a:t>Inline BEIS with BELD water fix</a:t>
            </a:r>
          </a:p>
          <a:p>
            <a:pPr marL="1057275" lvl="4" indent="-457200">
              <a:buFont typeface="+mj-lt"/>
              <a:buAutoNum type="arabicPeriod"/>
            </a:pPr>
            <a:r>
              <a:rPr lang="en-US" sz="1800" dirty="0"/>
              <a:t>Offline BEIS with original BELD</a:t>
            </a:r>
          </a:p>
          <a:p>
            <a:pPr marL="1057275" lvl="4" indent="-457200">
              <a:buFont typeface="+mj-lt"/>
              <a:buAutoNum type="arabicPeriod"/>
            </a:pPr>
            <a:r>
              <a:rPr lang="en-US" sz="1800" dirty="0"/>
              <a:t>Offline BEIS with BELD water fix</a:t>
            </a:r>
          </a:p>
        </p:txBody>
      </p:sp>
    </p:spTree>
    <p:extLst>
      <p:ext uri="{BB962C8B-B14F-4D97-AF65-F5344CB8AC3E}">
        <p14:creationId xmlns:p14="http://schemas.microsoft.com/office/powerpoint/2010/main" val="175443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lose up of a map&#10;&#10;Description generated with high confidence">
            <a:extLst>
              <a:ext uri="{FF2B5EF4-FFF2-40B4-BE49-F238E27FC236}">
                <a16:creationId xmlns:a16="http://schemas.microsoft.com/office/drawing/2014/main" id="{CBCA6386-EE71-498A-B761-3A9E0EFF21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039" y="731520"/>
            <a:ext cx="3657600" cy="3657600"/>
          </a:xfrm>
        </p:spPr>
      </p:pic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DD4341C7-4295-4BDF-AEE1-5CCD79801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31520"/>
            <a:ext cx="3657600" cy="3657600"/>
          </a:xfrm>
          <a:prstGeom prst="rect">
            <a:avLst/>
          </a:prstGeom>
        </p:spPr>
      </p:pic>
      <p:pic>
        <p:nvPicPr>
          <p:cNvPr id="8" name="Picture 7" descr="A close up of a map&#10;&#10;Description generated with high confidence">
            <a:extLst>
              <a:ext uri="{FF2B5EF4-FFF2-40B4-BE49-F238E27FC236}">
                <a16:creationId xmlns:a16="http://schemas.microsoft.com/office/drawing/2014/main" id="{E37A468C-0AD0-4AC3-91F4-EAC7EF3AE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3152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1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BE902C74-3DC5-4CAC-AC92-6147CDC22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75" y="717550"/>
            <a:ext cx="583565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044041-E3C9-4E15-ABC4-D8BFD275F24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0655027"/>
              </p:ext>
            </p:extLst>
          </p:nvPr>
        </p:nvGraphicFramePr>
        <p:xfrm>
          <a:off x="274320" y="36576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93C05D-7323-4207-B33D-5CD96D36EF8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7877074"/>
              </p:ext>
            </p:extLst>
          </p:nvPr>
        </p:nvGraphicFramePr>
        <p:xfrm>
          <a:off x="4754880" y="365760"/>
          <a:ext cx="411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29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7A1E90B5-60A2-4891-9CBF-186297B22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28625"/>
            <a:ext cx="4286250" cy="4286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A085AB-9BD4-49B3-8523-5AA8F2708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428625"/>
            <a:ext cx="429195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47D7A5-0460-4F48-8883-E499A2D2638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811849"/>
              </p:ext>
            </p:extLst>
          </p:nvPr>
        </p:nvGraphicFramePr>
        <p:xfrm>
          <a:off x="963930" y="75819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593297-02E2-45D2-BF00-71197261BEAD}"/>
              </a:ext>
            </a:extLst>
          </p:cNvPr>
          <p:cNvSpPr txBox="1"/>
          <p:nvPr/>
        </p:nvSpPr>
        <p:spPr>
          <a:xfrm>
            <a:off x="4741334" y="1798319"/>
            <a:ext cx="4402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CMAQ4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</a:t>
            </a:r>
            <a:r>
              <a:rPr lang="en-US" sz="1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BEIS with BELD water fix</a:t>
            </a:r>
          </a:p>
          <a:p>
            <a:r>
              <a:rPr lang="en-US" sz="1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CMAQ2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Inline</a:t>
            </a:r>
            <a:r>
              <a:rPr lang="en-US" sz="1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BEIS with BELD water fix</a:t>
            </a:r>
          </a:p>
          <a:p>
            <a:endParaRPr lang="en-US" sz="16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runs are with identical GSPRO (B10C6) and B3GRD files</a:t>
            </a:r>
          </a:p>
        </p:txBody>
      </p:sp>
    </p:spTree>
    <p:extLst>
      <p:ext uri="{BB962C8B-B14F-4D97-AF65-F5344CB8AC3E}">
        <p14:creationId xmlns:p14="http://schemas.microsoft.com/office/powerpoint/2010/main" val="1991981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D233-01C9-4B87-80AD-3FFE04B1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812" y="618836"/>
            <a:ext cx="8342024" cy="3592946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CMAQ using BEIS biogenic emissions with BELD water fix can have nontrivial (30+ ppb) DMA8 ozone reductions, especially over Long Island Sound and along northeast shoreline.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CMAQ using offline BEIS biogenic emissions tends to have higher DMA8 ozone over water</a:t>
            </a:r>
            <a:r>
              <a:rPr lang="en-US"/>
              <a:t>, compared </a:t>
            </a:r>
            <a:r>
              <a:rPr lang="en-US" dirty="0"/>
              <a:t>to using inline BEIS biogenic emissions. </a:t>
            </a:r>
          </a:p>
        </p:txBody>
      </p:sp>
    </p:spTree>
    <p:extLst>
      <p:ext uri="{BB962C8B-B14F-4D97-AF65-F5344CB8AC3E}">
        <p14:creationId xmlns:p14="http://schemas.microsoft.com/office/powerpoint/2010/main" val="3141594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16x9_light-dec.potx" id="{F2F9E78F-E13C-4AE3-8E6A-AEB91337AB7D}" vid="{F1457592-ADA2-4961-9F31-4EBC877460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1D301C1-77CB-4D4B-867C-B1F331F3ADD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decpptwhite16x9</Template>
  <TotalTime>1264</TotalTime>
  <Words>224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Impacts on CMAQ Peak Ozone Predictions from using Different BEIS Biogenic Emissions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NYSDEC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Data Needs</dc:title>
  <dc:creator>winston.hao@dec.ny.gov</dc:creator>
  <cp:lastModifiedBy>Vukovich, Jeffrey</cp:lastModifiedBy>
  <cp:revision>99</cp:revision>
  <dcterms:created xsi:type="dcterms:W3CDTF">2017-11-21T14:00:23Z</dcterms:created>
  <dcterms:modified xsi:type="dcterms:W3CDTF">2019-04-22T15:42:45Z</dcterms:modified>
</cp:coreProperties>
</file>